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9" r:id="rId1"/>
  </p:sldMasterIdLst>
  <p:notesMasterIdLst>
    <p:notesMasterId r:id="rId14"/>
  </p:notesMasterIdLst>
  <p:sldIdLst>
    <p:sldId id="256" r:id="rId2"/>
    <p:sldId id="257" r:id="rId3"/>
    <p:sldId id="259" r:id="rId4"/>
    <p:sldId id="261" r:id="rId5"/>
    <p:sldId id="265" r:id="rId6"/>
    <p:sldId id="273" r:id="rId7"/>
    <p:sldId id="277" r:id="rId8"/>
    <p:sldId id="278" r:id="rId9"/>
    <p:sldId id="279" r:id="rId10"/>
    <p:sldId id="280" r:id="rId11"/>
    <p:sldId id="281" r:id="rId12"/>
    <p:sldId id="289" r:id="rId13"/>
  </p:sldIdLst>
  <p:sldSz cx="12192000" cy="6858000"/>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2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a073618e60_0_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a073618e60_0_1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a073618e60_0_2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a073618e60_0_2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3af7e3e617_1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3af7e3e617_1_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f45be0b6ec_0_1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f45be0b6ec_0_18: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13af7e3e617_1_23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13af7e3e617_1_231: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3af7e3e617_1_6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8" name="Google Shape;658;g13af7e3e617_1_66: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13af7e3e617_1_14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4" name="Google Shape;704;g13af7e3e617_1_14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13af7e3e617_1_18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4" name="Google Shape;714;g13af7e3e617_1_187: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13af7e3e617_1_20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13af7e3e617_1_204: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g13af7e3e617_1_21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3" name="Google Shape;733;g13af7e3e617_1_213: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gf45c869351_0_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3" name="Google Shape;743;gf45c869351_0_0:notes"/>
          <p:cNvSpPr txBox="1">
            <a:spLocks noGrp="1"/>
          </p:cNvSpPr>
          <p:nvPr>
            <p:ph type="body" idx="1"/>
          </p:nvPr>
        </p:nvSpPr>
        <p:spPr>
          <a:xfrm>
            <a:off x="679768" y="4715153"/>
            <a:ext cx="5438140" cy="446698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facebook.com/SlidesManiaSM/" TargetMode="External"/><Relationship Id="rId7" Type="http://schemas.openxmlformats.org/officeDocument/2006/relationships/hyperlink" Target="https://www.pinterest.com/slidesmania/" TargetMode="External"/><Relationship Id="rId2" Type="http://schemas.openxmlformats.org/officeDocument/2006/relationships/hyperlink" Target="https://slidesmania.com/questions-powerpoint-google-slides/can-i-use-these-templates/" TargetMode="External"/><Relationship Id="rId1" Type="http://schemas.openxmlformats.org/officeDocument/2006/relationships/slideMaster" Target="../slideMasters/slideMaster1.xml"/><Relationship Id="rId6" Type="http://schemas.openxmlformats.org/officeDocument/2006/relationships/image" Target="../media/image2.png"/><Relationship Id="rId11" Type="http://schemas.openxmlformats.org/officeDocument/2006/relationships/image" Target="../media/image5.png"/><Relationship Id="rId5" Type="http://schemas.openxmlformats.org/officeDocument/2006/relationships/hyperlink" Target="https://twitter.com/SlidesManiaSM/" TargetMode="Externa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hyperlink" Target="https://www.instagram.com/slidesmania/"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1 Title">
  <p:cSld name="CUSTOM">
    <p:bg>
      <p:bgPr>
        <a:gradFill>
          <a:gsLst>
            <a:gs pos="0">
              <a:schemeClr val="accent5"/>
            </a:gs>
            <a:gs pos="100000">
              <a:schemeClr val="accent4"/>
            </a:gs>
          </a:gsLst>
          <a:lin ang="0" scaled="0"/>
        </a:gradFill>
        <a:effectLst/>
      </p:bgPr>
    </p:bg>
    <p:spTree>
      <p:nvGrpSpPr>
        <p:cNvPr id="1" name="Shape 296"/>
        <p:cNvGrpSpPr/>
        <p:nvPr/>
      </p:nvGrpSpPr>
      <p:grpSpPr>
        <a:xfrm>
          <a:off x="0" y="0"/>
          <a:ext cx="0" cy="0"/>
          <a:chOff x="0" y="0"/>
          <a:chExt cx="0" cy="0"/>
        </a:xfrm>
      </p:grpSpPr>
      <p:sp>
        <p:nvSpPr>
          <p:cNvPr id="297" name="Google Shape;297;p2"/>
          <p:cNvSpPr txBox="1">
            <a:spLocks noGrp="1"/>
          </p:cNvSpPr>
          <p:nvPr>
            <p:ph type="title"/>
          </p:nvPr>
        </p:nvSpPr>
        <p:spPr>
          <a:xfrm>
            <a:off x="988288" y="1707750"/>
            <a:ext cx="10182900" cy="3140700"/>
          </a:xfrm>
          <a:prstGeom prst="rect">
            <a:avLst/>
          </a:prstGeom>
        </p:spPr>
        <p:txBody>
          <a:bodyPr spcFirstLastPara="1" wrap="square" lIns="121900" tIns="121900" rIns="121900" bIns="121900" anchor="ctr" anchorCtr="0">
            <a:noAutofit/>
          </a:bodyPr>
          <a:lstStyle>
            <a:lvl1pPr lvl="0">
              <a:spcBef>
                <a:spcPts val="0"/>
              </a:spcBef>
              <a:spcAft>
                <a:spcPts val="0"/>
              </a:spcAft>
              <a:buSzPts val="9000"/>
              <a:buNone/>
              <a:defRPr sz="9000"/>
            </a:lvl1pPr>
            <a:lvl2pPr lvl="1">
              <a:spcBef>
                <a:spcPts val="0"/>
              </a:spcBef>
              <a:spcAft>
                <a:spcPts val="0"/>
              </a:spcAft>
              <a:buSzPts val="9000"/>
              <a:buNone/>
              <a:defRPr sz="9000"/>
            </a:lvl2pPr>
            <a:lvl3pPr lvl="2">
              <a:spcBef>
                <a:spcPts val="0"/>
              </a:spcBef>
              <a:spcAft>
                <a:spcPts val="0"/>
              </a:spcAft>
              <a:buSzPts val="9000"/>
              <a:buNone/>
              <a:defRPr sz="9000"/>
            </a:lvl3pPr>
            <a:lvl4pPr lvl="3">
              <a:spcBef>
                <a:spcPts val="0"/>
              </a:spcBef>
              <a:spcAft>
                <a:spcPts val="0"/>
              </a:spcAft>
              <a:buSzPts val="9000"/>
              <a:buNone/>
              <a:defRPr sz="9000"/>
            </a:lvl4pPr>
            <a:lvl5pPr lvl="4">
              <a:spcBef>
                <a:spcPts val="0"/>
              </a:spcBef>
              <a:spcAft>
                <a:spcPts val="0"/>
              </a:spcAft>
              <a:buSzPts val="9000"/>
              <a:buNone/>
              <a:defRPr sz="9000"/>
            </a:lvl5pPr>
            <a:lvl6pPr lvl="5">
              <a:spcBef>
                <a:spcPts val="0"/>
              </a:spcBef>
              <a:spcAft>
                <a:spcPts val="0"/>
              </a:spcAft>
              <a:buSzPts val="9000"/>
              <a:buNone/>
              <a:defRPr sz="9000"/>
            </a:lvl6pPr>
            <a:lvl7pPr lvl="6">
              <a:spcBef>
                <a:spcPts val="0"/>
              </a:spcBef>
              <a:spcAft>
                <a:spcPts val="0"/>
              </a:spcAft>
              <a:buSzPts val="9000"/>
              <a:buNone/>
              <a:defRPr sz="9000"/>
            </a:lvl7pPr>
            <a:lvl8pPr lvl="7">
              <a:spcBef>
                <a:spcPts val="0"/>
              </a:spcBef>
              <a:spcAft>
                <a:spcPts val="0"/>
              </a:spcAft>
              <a:buSzPts val="9000"/>
              <a:buNone/>
              <a:defRPr sz="9000"/>
            </a:lvl8pPr>
            <a:lvl9pPr lvl="8">
              <a:spcBef>
                <a:spcPts val="0"/>
              </a:spcBef>
              <a:spcAft>
                <a:spcPts val="0"/>
              </a:spcAft>
              <a:buSzPts val="9000"/>
              <a:buNone/>
              <a:defRPr sz="9000"/>
            </a:lvl9pPr>
          </a:lstStyle>
          <a:p>
            <a:endParaRPr/>
          </a:p>
        </p:txBody>
      </p:sp>
      <p:sp>
        <p:nvSpPr>
          <p:cNvPr id="298" name="Google Shape;298;p2"/>
          <p:cNvSpPr txBox="1">
            <a:spLocks noGrp="1"/>
          </p:cNvSpPr>
          <p:nvPr>
            <p:ph type="subTitle" idx="1"/>
          </p:nvPr>
        </p:nvSpPr>
        <p:spPr>
          <a:xfrm>
            <a:off x="1003704" y="4848475"/>
            <a:ext cx="10200000" cy="717900"/>
          </a:xfrm>
          <a:prstGeom prst="rect">
            <a:avLst/>
          </a:prstGeom>
        </p:spPr>
        <p:txBody>
          <a:bodyPr spcFirstLastPara="1" wrap="square" lIns="121900" tIns="121900" rIns="121900" bIns="121900" anchor="t" anchorCtr="0">
            <a:noAutofit/>
          </a:bodyPr>
          <a:lstStyle>
            <a:lvl1pPr lvl="0">
              <a:spcBef>
                <a:spcPts val="0"/>
              </a:spcBef>
              <a:spcAft>
                <a:spcPts val="0"/>
              </a:spcAft>
              <a:buSzPts val="2000"/>
              <a:buNone/>
              <a:defRPr/>
            </a:lvl1pPr>
            <a:lvl2pPr lvl="1">
              <a:spcBef>
                <a:spcPts val="2100"/>
              </a:spcBef>
              <a:spcAft>
                <a:spcPts val="0"/>
              </a:spcAft>
              <a:buSzPts val="2000"/>
              <a:buNone/>
              <a:defRPr/>
            </a:lvl2pPr>
            <a:lvl3pPr lvl="2">
              <a:spcBef>
                <a:spcPts val="2100"/>
              </a:spcBef>
              <a:spcAft>
                <a:spcPts val="0"/>
              </a:spcAft>
              <a:buSzPts val="2000"/>
              <a:buNone/>
              <a:defRPr/>
            </a:lvl3pPr>
            <a:lvl4pPr lvl="3">
              <a:spcBef>
                <a:spcPts val="2100"/>
              </a:spcBef>
              <a:spcAft>
                <a:spcPts val="0"/>
              </a:spcAft>
              <a:buSzPts val="2000"/>
              <a:buNone/>
              <a:defRPr/>
            </a:lvl4pPr>
            <a:lvl5pPr lvl="4">
              <a:spcBef>
                <a:spcPts val="2100"/>
              </a:spcBef>
              <a:spcAft>
                <a:spcPts val="0"/>
              </a:spcAft>
              <a:buSzPts val="2000"/>
              <a:buNone/>
              <a:defRPr/>
            </a:lvl5pPr>
            <a:lvl6pPr lvl="5">
              <a:spcBef>
                <a:spcPts val="2100"/>
              </a:spcBef>
              <a:spcAft>
                <a:spcPts val="0"/>
              </a:spcAft>
              <a:buSzPts val="2000"/>
              <a:buNone/>
              <a:defRPr/>
            </a:lvl6pPr>
            <a:lvl7pPr lvl="6">
              <a:spcBef>
                <a:spcPts val="2100"/>
              </a:spcBef>
              <a:spcAft>
                <a:spcPts val="0"/>
              </a:spcAft>
              <a:buSzPts val="2000"/>
              <a:buNone/>
              <a:defRPr/>
            </a:lvl7pPr>
            <a:lvl8pPr lvl="7">
              <a:spcBef>
                <a:spcPts val="2100"/>
              </a:spcBef>
              <a:spcAft>
                <a:spcPts val="0"/>
              </a:spcAft>
              <a:buSzPts val="2000"/>
              <a:buNone/>
              <a:defRPr/>
            </a:lvl8pPr>
            <a:lvl9pPr lvl="8">
              <a:spcBef>
                <a:spcPts val="2100"/>
              </a:spcBef>
              <a:spcAft>
                <a:spcPts val="2100"/>
              </a:spcAft>
              <a:buSzPts val="2000"/>
              <a:buNone/>
              <a:defRPr/>
            </a:lvl9pPr>
          </a:lstStyle>
          <a:p>
            <a:endParaRPr/>
          </a:p>
        </p:txBody>
      </p:sp>
      <p:sp>
        <p:nvSpPr>
          <p:cNvPr id="299" name="Google Shape;299;p2"/>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Just title">
  <p:cSld name="CUSTOM_18">
    <p:spTree>
      <p:nvGrpSpPr>
        <p:cNvPr id="1" name="Shape 300"/>
        <p:cNvGrpSpPr/>
        <p:nvPr/>
      </p:nvGrpSpPr>
      <p:grpSpPr>
        <a:xfrm>
          <a:off x="0" y="0"/>
          <a:ext cx="0" cy="0"/>
          <a:chOff x="0" y="0"/>
          <a:chExt cx="0" cy="0"/>
        </a:xfrm>
      </p:grpSpPr>
      <p:sp>
        <p:nvSpPr>
          <p:cNvPr id="301" name="Google Shape;301;p3"/>
          <p:cNvSpPr txBox="1">
            <a:spLocks noGrp="1"/>
          </p:cNvSpPr>
          <p:nvPr>
            <p:ph type="title"/>
          </p:nvPr>
        </p:nvSpPr>
        <p:spPr>
          <a:xfrm>
            <a:off x="415650" y="421105"/>
            <a:ext cx="11360700" cy="12306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5000"/>
              <a:buNone/>
              <a:defRPr sz="5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endParaRPr/>
          </a:p>
        </p:txBody>
      </p:sp>
      <p:sp>
        <p:nvSpPr>
          <p:cNvPr id="302" name="Google Shape;302;p3"/>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02 Intro">
  <p:cSld name="CUSTOM_1">
    <p:bg>
      <p:bgPr>
        <a:gradFill>
          <a:gsLst>
            <a:gs pos="0">
              <a:schemeClr val="accent4"/>
            </a:gs>
            <a:gs pos="100000">
              <a:schemeClr val="accent3"/>
            </a:gs>
          </a:gsLst>
          <a:lin ang="0" scaled="0"/>
        </a:gradFill>
        <a:effectLst/>
      </p:bgPr>
    </p:bg>
    <p:spTree>
      <p:nvGrpSpPr>
        <p:cNvPr id="1" name="Shape 303"/>
        <p:cNvGrpSpPr/>
        <p:nvPr/>
      </p:nvGrpSpPr>
      <p:grpSpPr>
        <a:xfrm>
          <a:off x="0" y="0"/>
          <a:ext cx="0" cy="0"/>
          <a:chOff x="0" y="0"/>
          <a:chExt cx="0" cy="0"/>
        </a:xfrm>
      </p:grpSpPr>
      <p:sp>
        <p:nvSpPr>
          <p:cNvPr id="304" name="Google Shape;304;p4"/>
          <p:cNvSpPr txBox="1">
            <a:spLocks noGrp="1"/>
          </p:cNvSpPr>
          <p:nvPr>
            <p:ph type="title"/>
          </p:nvPr>
        </p:nvSpPr>
        <p:spPr>
          <a:xfrm>
            <a:off x="777275" y="1428525"/>
            <a:ext cx="9438300" cy="13248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12000"/>
              <a:buFont typeface="Aldrich"/>
              <a:buNone/>
              <a:defRPr sz="12000"/>
            </a:lvl1pPr>
            <a:lvl2pPr lvl="1" rtl="0">
              <a:spcBef>
                <a:spcPts val="0"/>
              </a:spcBef>
              <a:spcAft>
                <a:spcPts val="0"/>
              </a:spcAft>
              <a:buClr>
                <a:schemeClr val="dk1"/>
              </a:buClr>
              <a:buSzPts val="12000"/>
              <a:buFont typeface="Abril Fatface"/>
              <a:buNone/>
              <a:defRPr sz="12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12000"/>
              <a:buFont typeface="Abril Fatface"/>
              <a:buNone/>
              <a:defRPr sz="12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12000"/>
              <a:buFont typeface="Abril Fatface"/>
              <a:buNone/>
              <a:defRPr sz="12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12000"/>
              <a:buFont typeface="Abril Fatface"/>
              <a:buNone/>
              <a:defRPr sz="12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12000"/>
              <a:buFont typeface="Abril Fatface"/>
              <a:buNone/>
              <a:defRPr sz="12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12000"/>
              <a:buFont typeface="Abril Fatface"/>
              <a:buNone/>
              <a:defRPr sz="12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12000"/>
              <a:buFont typeface="Abril Fatface"/>
              <a:buNone/>
              <a:defRPr sz="12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12000"/>
              <a:buFont typeface="Abril Fatface"/>
              <a:buNone/>
              <a:defRPr sz="12000">
                <a:solidFill>
                  <a:schemeClr val="dk1"/>
                </a:solidFill>
                <a:latin typeface="Abril Fatface"/>
                <a:ea typeface="Abril Fatface"/>
                <a:cs typeface="Abril Fatface"/>
                <a:sym typeface="Abril Fatface"/>
              </a:defRPr>
            </a:lvl9pPr>
          </a:lstStyle>
          <a:p>
            <a:endParaRPr/>
          </a:p>
        </p:txBody>
      </p:sp>
      <p:sp>
        <p:nvSpPr>
          <p:cNvPr id="305" name="Google Shape;305;p4"/>
          <p:cNvSpPr txBox="1">
            <a:spLocks noGrp="1"/>
          </p:cNvSpPr>
          <p:nvPr>
            <p:ph type="body" idx="1"/>
          </p:nvPr>
        </p:nvSpPr>
        <p:spPr>
          <a:xfrm>
            <a:off x="777275" y="3454650"/>
            <a:ext cx="5322600" cy="2235900"/>
          </a:xfrm>
          <a:prstGeom prst="rect">
            <a:avLst/>
          </a:prstGeom>
        </p:spPr>
        <p:txBody>
          <a:bodyPr spcFirstLastPara="1" wrap="square" lIns="121900" tIns="121900" rIns="121900" bIns="121900" anchor="t" anchorCtr="0">
            <a:noAutofit/>
          </a:bodyPr>
          <a:lstStyle>
            <a:lvl1pPr marL="457200" lvl="0" indent="-355600">
              <a:spcBef>
                <a:spcPts val="0"/>
              </a:spcBef>
              <a:spcAft>
                <a:spcPts val="0"/>
              </a:spcAft>
              <a:buSzPts val="2000"/>
              <a:buChar char="●"/>
              <a:defRPr/>
            </a:lvl1pPr>
            <a:lvl2pPr marL="914400" lvl="1" indent="-355600">
              <a:spcBef>
                <a:spcPts val="2100"/>
              </a:spcBef>
              <a:spcAft>
                <a:spcPts val="0"/>
              </a:spcAft>
              <a:buSzPts val="2000"/>
              <a:buChar char="○"/>
              <a:defRPr/>
            </a:lvl2pPr>
            <a:lvl3pPr marL="1371600" lvl="2" indent="-355600">
              <a:spcBef>
                <a:spcPts val="2100"/>
              </a:spcBef>
              <a:spcAft>
                <a:spcPts val="0"/>
              </a:spcAft>
              <a:buSzPts val="2000"/>
              <a:buChar char="■"/>
              <a:defRPr/>
            </a:lvl3pPr>
            <a:lvl4pPr marL="1828800" lvl="3" indent="-355600">
              <a:spcBef>
                <a:spcPts val="2100"/>
              </a:spcBef>
              <a:spcAft>
                <a:spcPts val="0"/>
              </a:spcAft>
              <a:buSzPts val="2000"/>
              <a:buChar char="●"/>
              <a:defRPr/>
            </a:lvl4pPr>
            <a:lvl5pPr marL="2286000" lvl="4" indent="-355600">
              <a:spcBef>
                <a:spcPts val="2100"/>
              </a:spcBef>
              <a:spcAft>
                <a:spcPts val="0"/>
              </a:spcAft>
              <a:buSzPts val="2000"/>
              <a:buChar char="○"/>
              <a:defRPr/>
            </a:lvl5pPr>
            <a:lvl6pPr marL="2743200" lvl="5" indent="-355600">
              <a:spcBef>
                <a:spcPts val="2100"/>
              </a:spcBef>
              <a:spcAft>
                <a:spcPts val="0"/>
              </a:spcAft>
              <a:buSzPts val="2000"/>
              <a:buChar char="■"/>
              <a:defRPr/>
            </a:lvl6pPr>
            <a:lvl7pPr marL="3200400" lvl="6" indent="-355600">
              <a:spcBef>
                <a:spcPts val="2100"/>
              </a:spcBef>
              <a:spcAft>
                <a:spcPts val="0"/>
              </a:spcAft>
              <a:buSzPts val="2000"/>
              <a:buChar char="●"/>
              <a:defRPr/>
            </a:lvl7pPr>
            <a:lvl8pPr marL="3657600" lvl="7" indent="-355600">
              <a:spcBef>
                <a:spcPts val="2100"/>
              </a:spcBef>
              <a:spcAft>
                <a:spcPts val="0"/>
              </a:spcAft>
              <a:buSzPts val="2000"/>
              <a:buChar char="○"/>
              <a:defRPr/>
            </a:lvl8pPr>
            <a:lvl9pPr marL="4114800" lvl="8" indent="-355600">
              <a:spcBef>
                <a:spcPts val="2100"/>
              </a:spcBef>
              <a:spcAft>
                <a:spcPts val="2100"/>
              </a:spcAft>
              <a:buSzPts val="2000"/>
              <a:buChar char="■"/>
              <a:defRPr/>
            </a:lvl9pPr>
          </a:lstStyle>
          <a:p>
            <a:endParaRPr/>
          </a:p>
        </p:txBody>
      </p:sp>
      <p:sp>
        <p:nvSpPr>
          <p:cNvPr id="306" name="Google Shape;306;p4"/>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3 Talking Points">
  <p:cSld name="CUSTOM_2">
    <p:bg>
      <p:bgPr>
        <a:gradFill>
          <a:gsLst>
            <a:gs pos="0">
              <a:schemeClr val="accent5"/>
            </a:gs>
            <a:gs pos="100000">
              <a:schemeClr val="accent4"/>
            </a:gs>
          </a:gsLst>
          <a:lin ang="0" scaled="0"/>
        </a:gradFill>
        <a:effectLst/>
      </p:bgPr>
    </p:bg>
    <p:spTree>
      <p:nvGrpSpPr>
        <p:cNvPr id="1" name="Shape 307"/>
        <p:cNvGrpSpPr/>
        <p:nvPr/>
      </p:nvGrpSpPr>
      <p:grpSpPr>
        <a:xfrm>
          <a:off x="0" y="0"/>
          <a:ext cx="0" cy="0"/>
          <a:chOff x="0" y="0"/>
          <a:chExt cx="0" cy="0"/>
        </a:xfrm>
      </p:grpSpPr>
      <p:sp>
        <p:nvSpPr>
          <p:cNvPr id="308" name="Google Shape;308;p5"/>
          <p:cNvSpPr txBox="1">
            <a:spLocks noGrp="1"/>
          </p:cNvSpPr>
          <p:nvPr>
            <p:ph type="title"/>
          </p:nvPr>
        </p:nvSpPr>
        <p:spPr>
          <a:xfrm>
            <a:off x="490800" y="554625"/>
            <a:ext cx="11210400" cy="14919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09" name="Google Shape;309;p5"/>
          <p:cNvSpPr txBox="1">
            <a:spLocks noGrp="1"/>
          </p:cNvSpPr>
          <p:nvPr>
            <p:ph type="body" idx="1"/>
          </p:nvPr>
        </p:nvSpPr>
        <p:spPr>
          <a:xfrm>
            <a:off x="490775" y="3123370"/>
            <a:ext cx="3294600" cy="1322700"/>
          </a:xfrm>
          <a:prstGeom prst="rect">
            <a:avLst/>
          </a:prstGeom>
        </p:spPr>
        <p:txBody>
          <a:bodyPr spcFirstLastPara="1" wrap="square" lIns="121900" tIns="121900" rIns="121900" bIns="121900" anchor="t" anchorCtr="0">
            <a:noAutofit/>
          </a:bodyPr>
          <a:lstStyle>
            <a:lvl1pPr marL="457200" lvl="0" indent="-355600" rtl="0">
              <a:lnSpc>
                <a:spcPct val="100000"/>
              </a:lnSpc>
              <a:spcBef>
                <a:spcPts val="0"/>
              </a:spcBef>
              <a:spcAft>
                <a:spcPts val="0"/>
              </a:spcAft>
              <a:buSzPts val="2000"/>
              <a:buChar char="●"/>
              <a:defRPr/>
            </a:lvl1pPr>
            <a:lvl2pPr marL="914400" lvl="1" indent="-355600" rtl="0">
              <a:lnSpc>
                <a:spcPct val="100000"/>
              </a:lnSpc>
              <a:spcBef>
                <a:spcPts val="2100"/>
              </a:spcBef>
              <a:spcAft>
                <a:spcPts val="0"/>
              </a:spcAft>
              <a:buSzPts val="2000"/>
              <a:buChar char="○"/>
              <a:defRPr/>
            </a:lvl2pPr>
            <a:lvl3pPr marL="1371600" lvl="2" indent="-355600" rtl="0">
              <a:lnSpc>
                <a:spcPct val="100000"/>
              </a:lnSpc>
              <a:spcBef>
                <a:spcPts val="2100"/>
              </a:spcBef>
              <a:spcAft>
                <a:spcPts val="0"/>
              </a:spcAft>
              <a:buSzPts val="2000"/>
              <a:buChar char="■"/>
              <a:defRPr/>
            </a:lvl3pPr>
            <a:lvl4pPr marL="1828800" lvl="3" indent="-355600" rtl="0">
              <a:lnSpc>
                <a:spcPct val="100000"/>
              </a:lnSpc>
              <a:spcBef>
                <a:spcPts val="2100"/>
              </a:spcBef>
              <a:spcAft>
                <a:spcPts val="0"/>
              </a:spcAft>
              <a:buSzPts val="2000"/>
              <a:buChar char="●"/>
              <a:defRPr/>
            </a:lvl4pPr>
            <a:lvl5pPr marL="2286000" lvl="4" indent="-355600" rtl="0">
              <a:lnSpc>
                <a:spcPct val="100000"/>
              </a:lnSpc>
              <a:spcBef>
                <a:spcPts val="2100"/>
              </a:spcBef>
              <a:spcAft>
                <a:spcPts val="0"/>
              </a:spcAft>
              <a:buSzPts val="2000"/>
              <a:buChar char="○"/>
              <a:defRPr/>
            </a:lvl5pPr>
            <a:lvl6pPr marL="2743200" lvl="5" indent="-355600" rtl="0">
              <a:lnSpc>
                <a:spcPct val="100000"/>
              </a:lnSpc>
              <a:spcBef>
                <a:spcPts val="2100"/>
              </a:spcBef>
              <a:spcAft>
                <a:spcPts val="0"/>
              </a:spcAft>
              <a:buSzPts val="2000"/>
              <a:buChar char="■"/>
              <a:defRPr/>
            </a:lvl6pPr>
            <a:lvl7pPr marL="3200400" lvl="6" indent="-355600" rtl="0">
              <a:lnSpc>
                <a:spcPct val="100000"/>
              </a:lnSpc>
              <a:spcBef>
                <a:spcPts val="2100"/>
              </a:spcBef>
              <a:spcAft>
                <a:spcPts val="0"/>
              </a:spcAft>
              <a:buSzPts val="2000"/>
              <a:buChar char="●"/>
              <a:defRPr/>
            </a:lvl7pPr>
            <a:lvl8pPr marL="3657600" lvl="7" indent="-355600" rtl="0">
              <a:lnSpc>
                <a:spcPct val="100000"/>
              </a:lnSpc>
              <a:spcBef>
                <a:spcPts val="2100"/>
              </a:spcBef>
              <a:spcAft>
                <a:spcPts val="0"/>
              </a:spcAft>
              <a:buSzPts val="2000"/>
              <a:buChar char="○"/>
              <a:defRPr/>
            </a:lvl8pPr>
            <a:lvl9pPr marL="4114800" lvl="8" indent="-355600" rtl="0">
              <a:lnSpc>
                <a:spcPct val="100000"/>
              </a:lnSpc>
              <a:spcBef>
                <a:spcPts val="2100"/>
              </a:spcBef>
              <a:spcAft>
                <a:spcPts val="2100"/>
              </a:spcAft>
              <a:buSzPts val="2000"/>
              <a:buChar char="■"/>
              <a:defRPr/>
            </a:lvl9pPr>
          </a:lstStyle>
          <a:p>
            <a:endParaRPr/>
          </a:p>
        </p:txBody>
      </p:sp>
      <p:sp>
        <p:nvSpPr>
          <p:cNvPr id="310" name="Google Shape;310;p5"/>
          <p:cNvSpPr txBox="1">
            <a:spLocks noGrp="1"/>
          </p:cNvSpPr>
          <p:nvPr>
            <p:ph type="body" idx="2"/>
          </p:nvPr>
        </p:nvSpPr>
        <p:spPr>
          <a:xfrm>
            <a:off x="4448700" y="3123370"/>
            <a:ext cx="3294600" cy="1322700"/>
          </a:xfrm>
          <a:prstGeom prst="rect">
            <a:avLst/>
          </a:prstGeom>
        </p:spPr>
        <p:txBody>
          <a:bodyPr spcFirstLastPara="1" wrap="square" lIns="121900" tIns="121900" rIns="121900" bIns="121900" anchor="t" anchorCtr="0">
            <a:noAutofit/>
          </a:bodyPr>
          <a:lstStyle>
            <a:lvl1pPr marL="457200" lvl="0" indent="-355600" rtl="0">
              <a:lnSpc>
                <a:spcPct val="100000"/>
              </a:lnSpc>
              <a:spcBef>
                <a:spcPts val="0"/>
              </a:spcBef>
              <a:spcAft>
                <a:spcPts val="0"/>
              </a:spcAft>
              <a:buSzPts val="2000"/>
              <a:buChar char="●"/>
              <a:defRPr/>
            </a:lvl1pPr>
            <a:lvl2pPr marL="914400" lvl="1" indent="-355600" rtl="0">
              <a:lnSpc>
                <a:spcPct val="100000"/>
              </a:lnSpc>
              <a:spcBef>
                <a:spcPts val="2100"/>
              </a:spcBef>
              <a:spcAft>
                <a:spcPts val="0"/>
              </a:spcAft>
              <a:buSzPts val="2000"/>
              <a:buChar char="○"/>
              <a:defRPr/>
            </a:lvl2pPr>
            <a:lvl3pPr marL="1371600" lvl="2" indent="-355600" rtl="0">
              <a:lnSpc>
                <a:spcPct val="100000"/>
              </a:lnSpc>
              <a:spcBef>
                <a:spcPts val="2100"/>
              </a:spcBef>
              <a:spcAft>
                <a:spcPts val="0"/>
              </a:spcAft>
              <a:buSzPts val="2000"/>
              <a:buChar char="■"/>
              <a:defRPr/>
            </a:lvl3pPr>
            <a:lvl4pPr marL="1828800" lvl="3" indent="-355600" rtl="0">
              <a:lnSpc>
                <a:spcPct val="100000"/>
              </a:lnSpc>
              <a:spcBef>
                <a:spcPts val="2100"/>
              </a:spcBef>
              <a:spcAft>
                <a:spcPts val="0"/>
              </a:spcAft>
              <a:buSzPts val="2000"/>
              <a:buChar char="●"/>
              <a:defRPr/>
            </a:lvl4pPr>
            <a:lvl5pPr marL="2286000" lvl="4" indent="-355600" rtl="0">
              <a:lnSpc>
                <a:spcPct val="100000"/>
              </a:lnSpc>
              <a:spcBef>
                <a:spcPts val="2100"/>
              </a:spcBef>
              <a:spcAft>
                <a:spcPts val="0"/>
              </a:spcAft>
              <a:buSzPts val="2000"/>
              <a:buChar char="○"/>
              <a:defRPr/>
            </a:lvl5pPr>
            <a:lvl6pPr marL="2743200" lvl="5" indent="-355600" rtl="0">
              <a:lnSpc>
                <a:spcPct val="100000"/>
              </a:lnSpc>
              <a:spcBef>
                <a:spcPts val="2100"/>
              </a:spcBef>
              <a:spcAft>
                <a:spcPts val="0"/>
              </a:spcAft>
              <a:buSzPts val="2000"/>
              <a:buChar char="■"/>
              <a:defRPr/>
            </a:lvl6pPr>
            <a:lvl7pPr marL="3200400" lvl="6" indent="-355600" rtl="0">
              <a:lnSpc>
                <a:spcPct val="100000"/>
              </a:lnSpc>
              <a:spcBef>
                <a:spcPts val="2100"/>
              </a:spcBef>
              <a:spcAft>
                <a:spcPts val="0"/>
              </a:spcAft>
              <a:buSzPts val="2000"/>
              <a:buChar char="●"/>
              <a:defRPr/>
            </a:lvl7pPr>
            <a:lvl8pPr marL="3657600" lvl="7" indent="-355600" rtl="0">
              <a:lnSpc>
                <a:spcPct val="100000"/>
              </a:lnSpc>
              <a:spcBef>
                <a:spcPts val="2100"/>
              </a:spcBef>
              <a:spcAft>
                <a:spcPts val="0"/>
              </a:spcAft>
              <a:buSzPts val="2000"/>
              <a:buChar char="○"/>
              <a:defRPr/>
            </a:lvl8pPr>
            <a:lvl9pPr marL="4114800" lvl="8" indent="-355600" rtl="0">
              <a:lnSpc>
                <a:spcPct val="100000"/>
              </a:lnSpc>
              <a:spcBef>
                <a:spcPts val="2100"/>
              </a:spcBef>
              <a:spcAft>
                <a:spcPts val="2100"/>
              </a:spcAft>
              <a:buSzPts val="2000"/>
              <a:buChar char="■"/>
              <a:defRPr/>
            </a:lvl9pPr>
          </a:lstStyle>
          <a:p>
            <a:endParaRPr/>
          </a:p>
        </p:txBody>
      </p:sp>
      <p:sp>
        <p:nvSpPr>
          <p:cNvPr id="311" name="Google Shape;311;p5"/>
          <p:cNvSpPr txBox="1">
            <a:spLocks noGrp="1"/>
          </p:cNvSpPr>
          <p:nvPr>
            <p:ph type="body" idx="3"/>
          </p:nvPr>
        </p:nvSpPr>
        <p:spPr>
          <a:xfrm>
            <a:off x="490775" y="5164429"/>
            <a:ext cx="3294600" cy="1322700"/>
          </a:xfrm>
          <a:prstGeom prst="rect">
            <a:avLst/>
          </a:prstGeom>
        </p:spPr>
        <p:txBody>
          <a:bodyPr spcFirstLastPara="1" wrap="square" lIns="121900" tIns="121900" rIns="121900" bIns="121900" anchor="t" anchorCtr="0">
            <a:noAutofit/>
          </a:bodyPr>
          <a:lstStyle>
            <a:lvl1pPr marL="457200" lvl="0" indent="-355600" rtl="0">
              <a:lnSpc>
                <a:spcPct val="100000"/>
              </a:lnSpc>
              <a:spcBef>
                <a:spcPts val="0"/>
              </a:spcBef>
              <a:spcAft>
                <a:spcPts val="0"/>
              </a:spcAft>
              <a:buSzPts val="2000"/>
              <a:buChar char="●"/>
              <a:defRPr/>
            </a:lvl1pPr>
            <a:lvl2pPr marL="914400" lvl="1" indent="-355600" rtl="0">
              <a:lnSpc>
                <a:spcPct val="100000"/>
              </a:lnSpc>
              <a:spcBef>
                <a:spcPts val="2100"/>
              </a:spcBef>
              <a:spcAft>
                <a:spcPts val="0"/>
              </a:spcAft>
              <a:buSzPts val="2000"/>
              <a:buChar char="○"/>
              <a:defRPr/>
            </a:lvl2pPr>
            <a:lvl3pPr marL="1371600" lvl="2" indent="-355600" rtl="0">
              <a:lnSpc>
                <a:spcPct val="100000"/>
              </a:lnSpc>
              <a:spcBef>
                <a:spcPts val="2100"/>
              </a:spcBef>
              <a:spcAft>
                <a:spcPts val="0"/>
              </a:spcAft>
              <a:buSzPts val="2000"/>
              <a:buChar char="■"/>
              <a:defRPr/>
            </a:lvl3pPr>
            <a:lvl4pPr marL="1828800" lvl="3" indent="-355600" rtl="0">
              <a:lnSpc>
                <a:spcPct val="100000"/>
              </a:lnSpc>
              <a:spcBef>
                <a:spcPts val="2100"/>
              </a:spcBef>
              <a:spcAft>
                <a:spcPts val="0"/>
              </a:spcAft>
              <a:buSzPts val="2000"/>
              <a:buChar char="●"/>
              <a:defRPr/>
            </a:lvl4pPr>
            <a:lvl5pPr marL="2286000" lvl="4" indent="-355600" rtl="0">
              <a:lnSpc>
                <a:spcPct val="100000"/>
              </a:lnSpc>
              <a:spcBef>
                <a:spcPts val="2100"/>
              </a:spcBef>
              <a:spcAft>
                <a:spcPts val="0"/>
              </a:spcAft>
              <a:buSzPts val="2000"/>
              <a:buChar char="○"/>
              <a:defRPr/>
            </a:lvl5pPr>
            <a:lvl6pPr marL="2743200" lvl="5" indent="-355600" rtl="0">
              <a:lnSpc>
                <a:spcPct val="100000"/>
              </a:lnSpc>
              <a:spcBef>
                <a:spcPts val="2100"/>
              </a:spcBef>
              <a:spcAft>
                <a:spcPts val="0"/>
              </a:spcAft>
              <a:buSzPts val="2000"/>
              <a:buChar char="■"/>
              <a:defRPr/>
            </a:lvl6pPr>
            <a:lvl7pPr marL="3200400" lvl="6" indent="-355600" rtl="0">
              <a:lnSpc>
                <a:spcPct val="100000"/>
              </a:lnSpc>
              <a:spcBef>
                <a:spcPts val="2100"/>
              </a:spcBef>
              <a:spcAft>
                <a:spcPts val="0"/>
              </a:spcAft>
              <a:buSzPts val="2000"/>
              <a:buChar char="●"/>
              <a:defRPr/>
            </a:lvl7pPr>
            <a:lvl8pPr marL="3657600" lvl="7" indent="-355600" rtl="0">
              <a:lnSpc>
                <a:spcPct val="100000"/>
              </a:lnSpc>
              <a:spcBef>
                <a:spcPts val="2100"/>
              </a:spcBef>
              <a:spcAft>
                <a:spcPts val="0"/>
              </a:spcAft>
              <a:buSzPts val="2000"/>
              <a:buChar char="○"/>
              <a:defRPr/>
            </a:lvl8pPr>
            <a:lvl9pPr marL="4114800" lvl="8" indent="-355600" rtl="0">
              <a:lnSpc>
                <a:spcPct val="100000"/>
              </a:lnSpc>
              <a:spcBef>
                <a:spcPts val="2100"/>
              </a:spcBef>
              <a:spcAft>
                <a:spcPts val="2100"/>
              </a:spcAft>
              <a:buSzPts val="2000"/>
              <a:buChar char="■"/>
              <a:defRPr/>
            </a:lvl9pPr>
          </a:lstStyle>
          <a:p>
            <a:endParaRPr/>
          </a:p>
        </p:txBody>
      </p:sp>
      <p:sp>
        <p:nvSpPr>
          <p:cNvPr id="312" name="Google Shape;312;p5"/>
          <p:cNvSpPr txBox="1">
            <a:spLocks noGrp="1"/>
          </p:cNvSpPr>
          <p:nvPr>
            <p:ph type="body" idx="4"/>
          </p:nvPr>
        </p:nvSpPr>
        <p:spPr>
          <a:xfrm>
            <a:off x="4448700" y="5164429"/>
            <a:ext cx="3294600" cy="1322700"/>
          </a:xfrm>
          <a:prstGeom prst="rect">
            <a:avLst/>
          </a:prstGeom>
        </p:spPr>
        <p:txBody>
          <a:bodyPr spcFirstLastPara="1" wrap="square" lIns="121900" tIns="121900" rIns="121900" bIns="121900" anchor="t" anchorCtr="0">
            <a:noAutofit/>
          </a:bodyPr>
          <a:lstStyle>
            <a:lvl1pPr marL="457200" lvl="0" indent="-355600" rtl="0">
              <a:lnSpc>
                <a:spcPct val="100000"/>
              </a:lnSpc>
              <a:spcBef>
                <a:spcPts val="0"/>
              </a:spcBef>
              <a:spcAft>
                <a:spcPts val="0"/>
              </a:spcAft>
              <a:buSzPts val="2000"/>
              <a:buChar char="●"/>
              <a:defRPr/>
            </a:lvl1pPr>
            <a:lvl2pPr marL="914400" lvl="1" indent="-355600" rtl="0">
              <a:lnSpc>
                <a:spcPct val="100000"/>
              </a:lnSpc>
              <a:spcBef>
                <a:spcPts val="2100"/>
              </a:spcBef>
              <a:spcAft>
                <a:spcPts val="0"/>
              </a:spcAft>
              <a:buSzPts val="2000"/>
              <a:buChar char="○"/>
              <a:defRPr/>
            </a:lvl2pPr>
            <a:lvl3pPr marL="1371600" lvl="2" indent="-355600" rtl="0">
              <a:lnSpc>
                <a:spcPct val="100000"/>
              </a:lnSpc>
              <a:spcBef>
                <a:spcPts val="2100"/>
              </a:spcBef>
              <a:spcAft>
                <a:spcPts val="0"/>
              </a:spcAft>
              <a:buSzPts val="2000"/>
              <a:buChar char="■"/>
              <a:defRPr/>
            </a:lvl3pPr>
            <a:lvl4pPr marL="1828800" lvl="3" indent="-355600" rtl="0">
              <a:lnSpc>
                <a:spcPct val="100000"/>
              </a:lnSpc>
              <a:spcBef>
                <a:spcPts val="2100"/>
              </a:spcBef>
              <a:spcAft>
                <a:spcPts val="0"/>
              </a:spcAft>
              <a:buSzPts val="2000"/>
              <a:buChar char="●"/>
              <a:defRPr/>
            </a:lvl4pPr>
            <a:lvl5pPr marL="2286000" lvl="4" indent="-355600" rtl="0">
              <a:lnSpc>
                <a:spcPct val="100000"/>
              </a:lnSpc>
              <a:spcBef>
                <a:spcPts val="2100"/>
              </a:spcBef>
              <a:spcAft>
                <a:spcPts val="0"/>
              </a:spcAft>
              <a:buSzPts val="2000"/>
              <a:buChar char="○"/>
              <a:defRPr/>
            </a:lvl5pPr>
            <a:lvl6pPr marL="2743200" lvl="5" indent="-355600" rtl="0">
              <a:lnSpc>
                <a:spcPct val="100000"/>
              </a:lnSpc>
              <a:spcBef>
                <a:spcPts val="2100"/>
              </a:spcBef>
              <a:spcAft>
                <a:spcPts val="0"/>
              </a:spcAft>
              <a:buSzPts val="2000"/>
              <a:buChar char="■"/>
              <a:defRPr/>
            </a:lvl6pPr>
            <a:lvl7pPr marL="3200400" lvl="6" indent="-355600" rtl="0">
              <a:lnSpc>
                <a:spcPct val="100000"/>
              </a:lnSpc>
              <a:spcBef>
                <a:spcPts val="2100"/>
              </a:spcBef>
              <a:spcAft>
                <a:spcPts val="0"/>
              </a:spcAft>
              <a:buSzPts val="2000"/>
              <a:buChar char="●"/>
              <a:defRPr/>
            </a:lvl7pPr>
            <a:lvl8pPr marL="3657600" lvl="7" indent="-355600" rtl="0">
              <a:lnSpc>
                <a:spcPct val="100000"/>
              </a:lnSpc>
              <a:spcBef>
                <a:spcPts val="2100"/>
              </a:spcBef>
              <a:spcAft>
                <a:spcPts val="0"/>
              </a:spcAft>
              <a:buSzPts val="2000"/>
              <a:buChar char="○"/>
              <a:defRPr/>
            </a:lvl8pPr>
            <a:lvl9pPr marL="4114800" lvl="8" indent="-355600" rtl="0">
              <a:lnSpc>
                <a:spcPct val="100000"/>
              </a:lnSpc>
              <a:spcBef>
                <a:spcPts val="2100"/>
              </a:spcBef>
              <a:spcAft>
                <a:spcPts val="2100"/>
              </a:spcAft>
              <a:buSzPts val="2000"/>
              <a:buChar char="■"/>
              <a:defRPr/>
            </a:lvl9pPr>
          </a:lstStyle>
          <a:p>
            <a:endParaRPr/>
          </a:p>
        </p:txBody>
      </p:sp>
      <p:sp>
        <p:nvSpPr>
          <p:cNvPr id="313" name="Google Shape;313;p5"/>
          <p:cNvSpPr txBox="1">
            <a:spLocks noGrp="1"/>
          </p:cNvSpPr>
          <p:nvPr>
            <p:ph type="title" idx="5"/>
          </p:nvPr>
        </p:nvSpPr>
        <p:spPr>
          <a:xfrm>
            <a:off x="490775" y="2427600"/>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314" name="Google Shape;314;p5"/>
          <p:cNvSpPr txBox="1">
            <a:spLocks noGrp="1"/>
          </p:cNvSpPr>
          <p:nvPr>
            <p:ph type="title" idx="6"/>
          </p:nvPr>
        </p:nvSpPr>
        <p:spPr>
          <a:xfrm>
            <a:off x="4448700" y="2427600"/>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315" name="Google Shape;315;p5"/>
          <p:cNvSpPr txBox="1">
            <a:spLocks noGrp="1"/>
          </p:cNvSpPr>
          <p:nvPr>
            <p:ph type="title" idx="7"/>
          </p:nvPr>
        </p:nvSpPr>
        <p:spPr>
          <a:xfrm>
            <a:off x="490775" y="4468659"/>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316" name="Google Shape;316;p5"/>
          <p:cNvSpPr txBox="1">
            <a:spLocks noGrp="1"/>
          </p:cNvSpPr>
          <p:nvPr>
            <p:ph type="title" idx="8"/>
          </p:nvPr>
        </p:nvSpPr>
        <p:spPr>
          <a:xfrm>
            <a:off x="4448700" y="4468659"/>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317" name="Google Shape;317;p5"/>
          <p:cNvSpPr txBox="1">
            <a:spLocks noGrp="1"/>
          </p:cNvSpPr>
          <p:nvPr>
            <p:ph type="body" idx="9"/>
          </p:nvPr>
        </p:nvSpPr>
        <p:spPr>
          <a:xfrm>
            <a:off x="8406625" y="3123370"/>
            <a:ext cx="3294600" cy="1322700"/>
          </a:xfrm>
          <a:prstGeom prst="rect">
            <a:avLst/>
          </a:prstGeom>
        </p:spPr>
        <p:txBody>
          <a:bodyPr spcFirstLastPara="1" wrap="square" lIns="121900" tIns="121900" rIns="121900" bIns="121900" anchor="t" anchorCtr="0">
            <a:noAutofit/>
          </a:bodyPr>
          <a:lstStyle>
            <a:lvl1pPr marL="457200" lvl="0" indent="-355600" rtl="0">
              <a:lnSpc>
                <a:spcPct val="100000"/>
              </a:lnSpc>
              <a:spcBef>
                <a:spcPts val="0"/>
              </a:spcBef>
              <a:spcAft>
                <a:spcPts val="0"/>
              </a:spcAft>
              <a:buSzPts val="2000"/>
              <a:buChar char="●"/>
              <a:defRPr/>
            </a:lvl1pPr>
            <a:lvl2pPr marL="914400" lvl="1" indent="-355600" rtl="0">
              <a:lnSpc>
                <a:spcPct val="100000"/>
              </a:lnSpc>
              <a:spcBef>
                <a:spcPts val="2100"/>
              </a:spcBef>
              <a:spcAft>
                <a:spcPts val="0"/>
              </a:spcAft>
              <a:buSzPts val="2000"/>
              <a:buChar char="○"/>
              <a:defRPr/>
            </a:lvl2pPr>
            <a:lvl3pPr marL="1371600" lvl="2" indent="-355600" rtl="0">
              <a:lnSpc>
                <a:spcPct val="100000"/>
              </a:lnSpc>
              <a:spcBef>
                <a:spcPts val="2100"/>
              </a:spcBef>
              <a:spcAft>
                <a:spcPts val="0"/>
              </a:spcAft>
              <a:buSzPts val="2000"/>
              <a:buChar char="■"/>
              <a:defRPr/>
            </a:lvl3pPr>
            <a:lvl4pPr marL="1828800" lvl="3" indent="-355600" rtl="0">
              <a:lnSpc>
                <a:spcPct val="100000"/>
              </a:lnSpc>
              <a:spcBef>
                <a:spcPts val="2100"/>
              </a:spcBef>
              <a:spcAft>
                <a:spcPts val="0"/>
              </a:spcAft>
              <a:buSzPts val="2000"/>
              <a:buChar char="●"/>
              <a:defRPr/>
            </a:lvl4pPr>
            <a:lvl5pPr marL="2286000" lvl="4" indent="-355600" rtl="0">
              <a:lnSpc>
                <a:spcPct val="100000"/>
              </a:lnSpc>
              <a:spcBef>
                <a:spcPts val="2100"/>
              </a:spcBef>
              <a:spcAft>
                <a:spcPts val="0"/>
              </a:spcAft>
              <a:buSzPts val="2000"/>
              <a:buChar char="○"/>
              <a:defRPr/>
            </a:lvl5pPr>
            <a:lvl6pPr marL="2743200" lvl="5" indent="-355600" rtl="0">
              <a:lnSpc>
                <a:spcPct val="100000"/>
              </a:lnSpc>
              <a:spcBef>
                <a:spcPts val="2100"/>
              </a:spcBef>
              <a:spcAft>
                <a:spcPts val="0"/>
              </a:spcAft>
              <a:buSzPts val="2000"/>
              <a:buChar char="■"/>
              <a:defRPr/>
            </a:lvl6pPr>
            <a:lvl7pPr marL="3200400" lvl="6" indent="-355600" rtl="0">
              <a:lnSpc>
                <a:spcPct val="100000"/>
              </a:lnSpc>
              <a:spcBef>
                <a:spcPts val="2100"/>
              </a:spcBef>
              <a:spcAft>
                <a:spcPts val="0"/>
              </a:spcAft>
              <a:buSzPts val="2000"/>
              <a:buChar char="●"/>
              <a:defRPr/>
            </a:lvl7pPr>
            <a:lvl8pPr marL="3657600" lvl="7" indent="-355600" rtl="0">
              <a:lnSpc>
                <a:spcPct val="100000"/>
              </a:lnSpc>
              <a:spcBef>
                <a:spcPts val="2100"/>
              </a:spcBef>
              <a:spcAft>
                <a:spcPts val="0"/>
              </a:spcAft>
              <a:buSzPts val="2000"/>
              <a:buChar char="○"/>
              <a:defRPr/>
            </a:lvl8pPr>
            <a:lvl9pPr marL="4114800" lvl="8" indent="-355600" rtl="0">
              <a:lnSpc>
                <a:spcPct val="100000"/>
              </a:lnSpc>
              <a:spcBef>
                <a:spcPts val="2100"/>
              </a:spcBef>
              <a:spcAft>
                <a:spcPts val="2100"/>
              </a:spcAft>
              <a:buSzPts val="2000"/>
              <a:buChar char="■"/>
              <a:defRPr/>
            </a:lvl9pPr>
          </a:lstStyle>
          <a:p>
            <a:endParaRPr/>
          </a:p>
        </p:txBody>
      </p:sp>
      <p:sp>
        <p:nvSpPr>
          <p:cNvPr id="318" name="Google Shape;318;p5"/>
          <p:cNvSpPr txBox="1">
            <a:spLocks noGrp="1"/>
          </p:cNvSpPr>
          <p:nvPr>
            <p:ph type="body" idx="13"/>
          </p:nvPr>
        </p:nvSpPr>
        <p:spPr>
          <a:xfrm>
            <a:off x="8406625" y="5164429"/>
            <a:ext cx="3294600" cy="1322700"/>
          </a:xfrm>
          <a:prstGeom prst="rect">
            <a:avLst/>
          </a:prstGeom>
        </p:spPr>
        <p:txBody>
          <a:bodyPr spcFirstLastPara="1" wrap="square" lIns="121900" tIns="121900" rIns="121900" bIns="121900" anchor="t" anchorCtr="0">
            <a:noAutofit/>
          </a:bodyPr>
          <a:lstStyle>
            <a:lvl1pPr marL="457200" lvl="0" indent="-355600" rtl="0">
              <a:lnSpc>
                <a:spcPct val="100000"/>
              </a:lnSpc>
              <a:spcBef>
                <a:spcPts val="0"/>
              </a:spcBef>
              <a:spcAft>
                <a:spcPts val="0"/>
              </a:spcAft>
              <a:buSzPts val="2000"/>
              <a:buChar char="●"/>
              <a:defRPr/>
            </a:lvl1pPr>
            <a:lvl2pPr marL="914400" lvl="1" indent="-355600" rtl="0">
              <a:lnSpc>
                <a:spcPct val="100000"/>
              </a:lnSpc>
              <a:spcBef>
                <a:spcPts val="2100"/>
              </a:spcBef>
              <a:spcAft>
                <a:spcPts val="0"/>
              </a:spcAft>
              <a:buSzPts val="2000"/>
              <a:buChar char="○"/>
              <a:defRPr/>
            </a:lvl2pPr>
            <a:lvl3pPr marL="1371600" lvl="2" indent="-355600" rtl="0">
              <a:lnSpc>
                <a:spcPct val="100000"/>
              </a:lnSpc>
              <a:spcBef>
                <a:spcPts val="2100"/>
              </a:spcBef>
              <a:spcAft>
                <a:spcPts val="0"/>
              </a:spcAft>
              <a:buSzPts val="2000"/>
              <a:buChar char="■"/>
              <a:defRPr/>
            </a:lvl3pPr>
            <a:lvl4pPr marL="1828800" lvl="3" indent="-355600" rtl="0">
              <a:lnSpc>
                <a:spcPct val="100000"/>
              </a:lnSpc>
              <a:spcBef>
                <a:spcPts val="2100"/>
              </a:spcBef>
              <a:spcAft>
                <a:spcPts val="0"/>
              </a:spcAft>
              <a:buSzPts val="2000"/>
              <a:buChar char="●"/>
              <a:defRPr/>
            </a:lvl4pPr>
            <a:lvl5pPr marL="2286000" lvl="4" indent="-355600" rtl="0">
              <a:lnSpc>
                <a:spcPct val="100000"/>
              </a:lnSpc>
              <a:spcBef>
                <a:spcPts val="2100"/>
              </a:spcBef>
              <a:spcAft>
                <a:spcPts val="0"/>
              </a:spcAft>
              <a:buSzPts val="2000"/>
              <a:buChar char="○"/>
              <a:defRPr/>
            </a:lvl5pPr>
            <a:lvl6pPr marL="2743200" lvl="5" indent="-355600" rtl="0">
              <a:lnSpc>
                <a:spcPct val="100000"/>
              </a:lnSpc>
              <a:spcBef>
                <a:spcPts val="2100"/>
              </a:spcBef>
              <a:spcAft>
                <a:spcPts val="0"/>
              </a:spcAft>
              <a:buSzPts val="2000"/>
              <a:buChar char="■"/>
              <a:defRPr/>
            </a:lvl6pPr>
            <a:lvl7pPr marL="3200400" lvl="6" indent="-355600" rtl="0">
              <a:lnSpc>
                <a:spcPct val="100000"/>
              </a:lnSpc>
              <a:spcBef>
                <a:spcPts val="2100"/>
              </a:spcBef>
              <a:spcAft>
                <a:spcPts val="0"/>
              </a:spcAft>
              <a:buSzPts val="2000"/>
              <a:buChar char="●"/>
              <a:defRPr/>
            </a:lvl7pPr>
            <a:lvl8pPr marL="3657600" lvl="7" indent="-355600" rtl="0">
              <a:lnSpc>
                <a:spcPct val="100000"/>
              </a:lnSpc>
              <a:spcBef>
                <a:spcPts val="2100"/>
              </a:spcBef>
              <a:spcAft>
                <a:spcPts val="0"/>
              </a:spcAft>
              <a:buSzPts val="2000"/>
              <a:buChar char="○"/>
              <a:defRPr/>
            </a:lvl8pPr>
            <a:lvl9pPr marL="4114800" lvl="8" indent="-355600" rtl="0">
              <a:lnSpc>
                <a:spcPct val="100000"/>
              </a:lnSpc>
              <a:spcBef>
                <a:spcPts val="2100"/>
              </a:spcBef>
              <a:spcAft>
                <a:spcPts val="2100"/>
              </a:spcAft>
              <a:buSzPts val="2000"/>
              <a:buChar char="■"/>
              <a:defRPr/>
            </a:lvl9pPr>
          </a:lstStyle>
          <a:p>
            <a:endParaRPr/>
          </a:p>
        </p:txBody>
      </p:sp>
      <p:sp>
        <p:nvSpPr>
          <p:cNvPr id="319" name="Google Shape;319;p5"/>
          <p:cNvSpPr txBox="1">
            <a:spLocks noGrp="1"/>
          </p:cNvSpPr>
          <p:nvPr>
            <p:ph type="title" idx="14"/>
          </p:nvPr>
        </p:nvSpPr>
        <p:spPr>
          <a:xfrm>
            <a:off x="8406625" y="2427600"/>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320" name="Google Shape;320;p5"/>
          <p:cNvSpPr txBox="1">
            <a:spLocks noGrp="1"/>
          </p:cNvSpPr>
          <p:nvPr>
            <p:ph type="title" idx="15"/>
          </p:nvPr>
        </p:nvSpPr>
        <p:spPr>
          <a:xfrm>
            <a:off x="8406625" y="4468659"/>
            <a:ext cx="3294600" cy="695700"/>
          </a:xfrm>
          <a:prstGeom prst="rect">
            <a:avLst/>
          </a:prstGeom>
        </p:spPr>
        <p:txBody>
          <a:bodyPr spcFirstLastPara="1" wrap="square" lIns="121900" tIns="121900" rIns="121900" bIns="121900" anchor="t" anchorCtr="0">
            <a:noAutofit/>
          </a:bodyPr>
          <a:lstStyle>
            <a:lvl1pPr marL="0" marR="0" lvl="0" indent="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321" name="Google Shape;321;p5"/>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able of Contents v2">
  <p:cSld name="CUSTOM_21">
    <p:bg>
      <p:bgPr>
        <a:gradFill>
          <a:gsLst>
            <a:gs pos="0">
              <a:schemeClr val="accent5"/>
            </a:gs>
            <a:gs pos="100000">
              <a:schemeClr val="accent6"/>
            </a:gs>
          </a:gsLst>
          <a:lin ang="0" scaled="0"/>
        </a:gradFill>
        <a:effectLst/>
      </p:bgPr>
    </p:bg>
    <p:spTree>
      <p:nvGrpSpPr>
        <p:cNvPr id="1" name="Shape 322"/>
        <p:cNvGrpSpPr/>
        <p:nvPr/>
      </p:nvGrpSpPr>
      <p:grpSpPr>
        <a:xfrm>
          <a:off x="0" y="0"/>
          <a:ext cx="0" cy="0"/>
          <a:chOff x="0" y="0"/>
          <a:chExt cx="0" cy="0"/>
        </a:xfrm>
      </p:grpSpPr>
      <p:sp>
        <p:nvSpPr>
          <p:cNvPr id="323" name="Google Shape;323;p6"/>
          <p:cNvSpPr txBox="1">
            <a:spLocks noGrp="1"/>
          </p:cNvSpPr>
          <p:nvPr>
            <p:ph type="body" idx="1"/>
          </p:nvPr>
        </p:nvSpPr>
        <p:spPr>
          <a:xfrm>
            <a:off x="490800" y="2046525"/>
            <a:ext cx="6274800" cy="3935100"/>
          </a:xfrm>
          <a:prstGeom prst="rect">
            <a:avLst/>
          </a:prstGeom>
        </p:spPr>
        <p:txBody>
          <a:bodyPr spcFirstLastPara="1" wrap="square" lIns="121900" tIns="121900" rIns="121900" bIns="121900" anchor="t" anchorCtr="0">
            <a:noAutofit/>
          </a:bodyPr>
          <a:lstStyle>
            <a:lvl1pPr marL="457200" lvl="0" indent="-355600" rtl="0">
              <a:lnSpc>
                <a:spcPct val="115000"/>
              </a:lnSpc>
              <a:spcBef>
                <a:spcPts val="0"/>
              </a:spcBef>
              <a:spcAft>
                <a:spcPts val="0"/>
              </a:spcAft>
              <a:buSzPts val="2000"/>
              <a:buChar char="●"/>
              <a:defRPr/>
            </a:lvl1pPr>
            <a:lvl2pPr marL="914400" lvl="1" indent="-355600" rtl="0">
              <a:lnSpc>
                <a:spcPct val="115000"/>
              </a:lnSpc>
              <a:spcBef>
                <a:spcPts val="2100"/>
              </a:spcBef>
              <a:spcAft>
                <a:spcPts val="0"/>
              </a:spcAft>
              <a:buSzPts val="2000"/>
              <a:buChar char="○"/>
              <a:defRPr/>
            </a:lvl2pPr>
            <a:lvl3pPr marL="1371600" lvl="2" indent="-355600" rtl="0">
              <a:lnSpc>
                <a:spcPct val="115000"/>
              </a:lnSpc>
              <a:spcBef>
                <a:spcPts val="2100"/>
              </a:spcBef>
              <a:spcAft>
                <a:spcPts val="0"/>
              </a:spcAft>
              <a:buSzPts val="2000"/>
              <a:buChar char="■"/>
              <a:defRPr/>
            </a:lvl3pPr>
            <a:lvl4pPr marL="1828800" lvl="3" indent="-355600" rtl="0">
              <a:lnSpc>
                <a:spcPct val="115000"/>
              </a:lnSpc>
              <a:spcBef>
                <a:spcPts val="2100"/>
              </a:spcBef>
              <a:spcAft>
                <a:spcPts val="0"/>
              </a:spcAft>
              <a:buSzPts val="2000"/>
              <a:buChar char="●"/>
              <a:defRPr/>
            </a:lvl4pPr>
            <a:lvl5pPr marL="2286000" lvl="4" indent="-355600" rtl="0">
              <a:lnSpc>
                <a:spcPct val="115000"/>
              </a:lnSpc>
              <a:spcBef>
                <a:spcPts val="2100"/>
              </a:spcBef>
              <a:spcAft>
                <a:spcPts val="0"/>
              </a:spcAft>
              <a:buSzPts val="2000"/>
              <a:buChar char="○"/>
              <a:defRPr/>
            </a:lvl5pPr>
            <a:lvl6pPr marL="2743200" lvl="5" indent="-355600" rtl="0">
              <a:lnSpc>
                <a:spcPct val="115000"/>
              </a:lnSpc>
              <a:spcBef>
                <a:spcPts val="2100"/>
              </a:spcBef>
              <a:spcAft>
                <a:spcPts val="0"/>
              </a:spcAft>
              <a:buSzPts val="2000"/>
              <a:buChar char="■"/>
              <a:defRPr/>
            </a:lvl6pPr>
            <a:lvl7pPr marL="3200400" lvl="6" indent="-355600" rtl="0">
              <a:lnSpc>
                <a:spcPct val="115000"/>
              </a:lnSpc>
              <a:spcBef>
                <a:spcPts val="2100"/>
              </a:spcBef>
              <a:spcAft>
                <a:spcPts val="0"/>
              </a:spcAft>
              <a:buSzPts val="2000"/>
              <a:buChar char="●"/>
              <a:defRPr/>
            </a:lvl7pPr>
            <a:lvl8pPr marL="3657600" lvl="7" indent="-355600" rtl="0">
              <a:lnSpc>
                <a:spcPct val="115000"/>
              </a:lnSpc>
              <a:spcBef>
                <a:spcPts val="2100"/>
              </a:spcBef>
              <a:spcAft>
                <a:spcPts val="0"/>
              </a:spcAft>
              <a:buSzPts val="2000"/>
              <a:buChar char="○"/>
              <a:defRPr/>
            </a:lvl8pPr>
            <a:lvl9pPr marL="4114800" lvl="8" indent="-355600" rtl="0">
              <a:lnSpc>
                <a:spcPct val="115000"/>
              </a:lnSpc>
              <a:spcBef>
                <a:spcPts val="2100"/>
              </a:spcBef>
              <a:spcAft>
                <a:spcPts val="2100"/>
              </a:spcAft>
              <a:buSzPts val="2000"/>
              <a:buChar char="■"/>
              <a:defRPr/>
            </a:lvl9pPr>
          </a:lstStyle>
          <a:p>
            <a:endParaRPr/>
          </a:p>
        </p:txBody>
      </p:sp>
      <p:sp>
        <p:nvSpPr>
          <p:cNvPr id="324" name="Google Shape;324;p6"/>
          <p:cNvSpPr txBox="1">
            <a:spLocks noGrp="1"/>
          </p:cNvSpPr>
          <p:nvPr>
            <p:ph type="body" idx="2"/>
          </p:nvPr>
        </p:nvSpPr>
        <p:spPr>
          <a:xfrm>
            <a:off x="10952400" y="2046525"/>
            <a:ext cx="748800" cy="3935100"/>
          </a:xfrm>
          <a:prstGeom prst="rect">
            <a:avLst/>
          </a:prstGeom>
        </p:spPr>
        <p:txBody>
          <a:bodyPr spcFirstLastPara="1" wrap="square" lIns="121900" tIns="121900" rIns="121900" bIns="121900" anchor="t" anchorCtr="0">
            <a:noAutofit/>
          </a:bodyPr>
          <a:lstStyle>
            <a:lvl1pPr marL="457200" lvl="0" indent="-355600" algn="r" rtl="0">
              <a:lnSpc>
                <a:spcPct val="115000"/>
              </a:lnSpc>
              <a:spcBef>
                <a:spcPts val="0"/>
              </a:spcBef>
              <a:spcAft>
                <a:spcPts val="0"/>
              </a:spcAft>
              <a:buSzPts val="2000"/>
              <a:buChar char="●"/>
              <a:defRPr/>
            </a:lvl1pPr>
            <a:lvl2pPr marL="914400" lvl="1" indent="-355600" algn="r" rtl="0">
              <a:lnSpc>
                <a:spcPct val="115000"/>
              </a:lnSpc>
              <a:spcBef>
                <a:spcPts val="2100"/>
              </a:spcBef>
              <a:spcAft>
                <a:spcPts val="0"/>
              </a:spcAft>
              <a:buSzPts val="2000"/>
              <a:buChar char="○"/>
              <a:defRPr/>
            </a:lvl2pPr>
            <a:lvl3pPr marL="1371600" lvl="2" indent="-355600" algn="r" rtl="0">
              <a:lnSpc>
                <a:spcPct val="115000"/>
              </a:lnSpc>
              <a:spcBef>
                <a:spcPts val="2100"/>
              </a:spcBef>
              <a:spcAft>
                <a:spcPts val="0"/>
              </a:spcAft>
              <a:buSzPts val="2000"/>
              <a:buChar char="■"/>
              <a:defRPr/>
            </a:lvl3pPr>
            <a:lvl4pPr marL="1828800" lvl="3" indent="-355600" algn="r" rtl="0">
              <a:lnSpc>
                <a:spcPct val="115000"/>
              </a:lnSpc>
              <a:spcBef>
                <a:spcPts val="2100"/>
              </a:spcBef>
              <a:spcAft>
                <a:spcPts val="0"/>
              </a:spcAft>
              <a:buSzPts val="2000"/>
              <a:buChar char="●"/>
              <a:defRPr/>
            </a:lvl4pPr>
            <a:lvl5pPr marL="2286000" lvl="4" indent="-355600" algn="r" rtl="0">
              <a:lnSpc>
                <a:spcPct val="115000"/>
              </a:lnSpc>
              <a:spcBef>
                <a:spcPts val="2100"/>
              </a:spcBef>
              <a:spcAft>
                <a:spcPts val="0"/>
              </a:spcAft>
              <a:buSzPts val="2000"/>
              <a:buChar char="○"/>
              <a:defRPr/>
            </a:lvl5pPr>
            <a:lvl6pPr marL="2743200" lvl="5" indent="-355600" algn="r" rtl="0">
              <a:lnSpc>
                <a:spcPct val="115000"/>
              </a:lnSpc>
              <a:spcBef>
                <a:spcPts val="2100"/>
              </a:spcBef>
              <a:spcAft>
                <a:spcPts val="0"/>
              </a:spcAft>
              <a:buSzPts val="2000"/>
              <a:buChar char="■"/>
              <a:defRPr/>
            </a:lvl6pPr>
            <a:lvl7pPr marL="3200400" lvl="6" indent="-355600" algn="r" rtl="0">
              <a:lnSpc>
                <a:spcPct val="115000"/>
              </a:lnSpc>
              <a:spcBef>
                <a:spcPts val="2100"/>
              </a:spcBef>
              <a:spcAft>
                <a:spcPts val="0"/>
              </a:spcAft>
              <a:buSzPts val="2000"/>
              <a:buChar char="●"/>
              <a:defRPr/>
            </a:lvl7pPr>
            <a:lvl8pPr marL="3657600" lvl="7" indent="-355600" algn="r" rtl="0">
              <a:lnSpc>
                <a:spcPct val="115000"/>
              </a:lnSpc>
              <a:spcBef>
                <a:spcPts val="2100"/>
              </a:spcBef>
              <a:spcAft>
                <a:spcPts val="0"/>
              </a:spcAft>
              <a:buSzPts val="2000"/>
              <a:buChar char="○"/>
              <a:defRPr/>
            </a:lvl8pPr>
            <a:lvl9pPr marL="4114800" lvl="8" indent="-355600" algn="r" rtl="0">
              <a:lnSpc>
                <a:spcPct val="115000"/>
              </a:lnSpc>
              <a:spcBef>
                <a:spcPts val="2100"/>
              </a:spcBef>
              <a:spcAft>
                <a:spcPts val="2100"/>
              </a:spcAft>
              <a:buSzPts val="2000"/>
              <a:buChar char="■"/>
              <a:defRPr/>
            </a:lvl9pPr>
          </a:lstStyle>
          <a:p>
            <a:endParaRPr/>
          </a:p>
        </p:txBody>
      </p:sp>
      <p:sp>
        <p:nvSpPr>
          <p:cNvPr id="325" name="Google Shape;325;p6"/>
          <p:cNvSpPr txBox="1">
            <a:spLocks noGrp="1"/>
          </p:cNvSpPr>
          <p:nvPr>
            <p:ph type="title"/>
          </p:nvPr>
        </p:nvSpPr>
        <p:spPr>
          <a:xfrm>
            <a:off x="490800" y="554625"/>
            <a:ext cx="11210400" cy="14919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26" name="Google Shape;326;p6"/>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4 Section Title">
  <p:cSld name="CUSTOM_3">
    <p:bg>
      <p:bgPr>
        <a:gradFill>
          <a:gsLst>
            <a:gs pos="0">
              <a:schemeClr val="accent6"/>
            </a:gs>
            <a:gs pos="100000">
              <a:schemeClr val="accent1"/>
            </a:gs>
          </a:gsLst>
          <a:lin ang="0" scaled="0"/>
        </a:gradFill>
        <a:effectLst/>
      </p:bgPr>
    </p:bg>
    <p:spTree>
      <p:nvGrpSpPr>
        <p:cNvPr id="1" name="Shape 327"/>
        <p:cNvGrpSpPr/>
        <p:nvPr/>
      </p:nvGrpSpPr>
      <p:grpSpPr>
        <a:xfrm>
          <a:off x="0" y="0"/>
          <a:ext cx="0" cy="0"/>
          <a:chOff x="0" y="0"/>
          <a:chExt cx="0" cy="0"/>
        </a:xfrm>
      </p:grpSpPr>
      <p:sp>
        <p:nvSpPr>
          <p:cNvPr id="328" name="Google Shape;328;p7"/>
          <p:cNvSpPr txBox="1">
            <a:spLocks noGrp="1"/>
          </p:cNvSpPr>
          <p:nvPr>
            <p:ph type="title"/>
          </p:nvPr>
        </p:nvSpPr>
        <p:spPr>
          <a:xfrm>
            <a:off x="638400" y="2621650"/>
            <a:ext cx="10915200" cy="20661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10000"/>
              <a:buFont typeface="Aldrich"/>
              <a:buNone/>
              <a:defRPr/>
            </a:lvl1pPr>
            <a:lvl2pPr lvl="1" algn="ctr" rtl="0">
              <a:spcBef>
                <a:spcPts val="0"/>
              </a:spcBef>
              <a:spcAft>
                <a:spcPts val="0"/>
              </a:spcAft>
              <a:buClr>
                <a:schemeClr val="dk1"/>
              </a:buClr>
              <a:buSzPts val="10000"/>
              <a:buFont typeface="Abril Fatface"/>
              <a:buNone/>
              <a:defRPr>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10000"/>
              <a:buFont typeface="Abril Fatface"/>
              <a:buNone/>
              <a:defRPr>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10000"/>
              <a:buFont typeface="Abril Fatface"/>
              <a:buNone/>
              <a:defRPr>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10000"/>
              <a:buFont typeface="Abril Fatface"/>
              <a:buNone/>
              <a:defRPr>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10000"/>
              <a:buFont typeface="Abril Fatface"/>
              <a:buNone/>
              <a:defRPr>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10000"/>
              <a:buFont typeface="Abril Fatface"/>
              <a:buNone/>
              <a:defRPr>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10000"/>
              <a:buFont typeface="Abril Fatface"/>
              <a:buNone/>
              <a:defRPr>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10000"/>
              <a:buFont typeface="Abril Fatface"/>
              <a:buNone/>
              <a:defRPr>
                <a:solidFill>
                  <a:schemeClr val="dk1"/>
                </a:solidFill>
                <a:latin typeface="Abril Fatface"/>
                <a:ea typeface="Abril Fatface"/>
                <a:cs typeface="Abril Fatface"/>
                <a:sym typeface="Abril Fatface"/>
              </a:defRPr>
            </a:lvl9pPr>
          </a:lstStyle>
          <a:p>
            <a:endParaRPr/>
          </a:p>
        </p:txBody>
      </p:sp>
      <p:sp>
        <p:nvSpPr>
          <p:cNvPr id="329" name="Google Shape;329;p7"/>
          <p:cNvSpPr txBox="1">
            <a:spLocks noGrp="1"/>
          </p:cNvSpPr>
          <p:nvPr>
            <p:ph type="body" idx="1"/>
          </p:nvPr>
        </p:nvSpPr>
        <p:spPr>
          <a:xfrm>
            <a:off x="638400" y="4705300"/>
            <a:ext cx="10915200" cy="763500"/>
          </a:xfrm>
          <a:prstGeom prst="rect">
            <a:avLst/>
          </a:prstGeom>
        </p:spPr>
        <p:txBody>
          <a:bodyPr spcFirstLastPara="1" wrap="square" lIns="121900" tIns="121900" rIns="121900" bIns="121900" anchor="t" anchorCtr="0">
            <a:noAutofit/>
          </a:bodyPr>
          <a:lstStyle>
            <a:lvl1pPr marL="457200" lvl="0" indent="-355600" algn="ctr">
              <a:spcBef>
                <a:spcPts val="0"/>
              </a:spcBef>
              <a:spcAft>
                <a:spcPts val="0"/>
              </a:spcAft>
              <a:buSzPts val="2000"/>
              <a:buChar char="●"/>
              <a:defRPr/>
            </a:lvl1pPr>
            <a:lvl2pPr marL="914400" lvl="1" indent="-355600" algn="ctr">
              <a:spcBef>
                <a:spcPts val="2100"/>
              </a:spcBef>
              <a:spcAft>
                <a:spcPts val="0"/>
              </a:spcAft>
              <a:buSzPts val="2000"/>
              <a:buChar char="○"/>
              <a:defRPr/>
            </a:lvl2pPr>
            <a:lvl3pPr marL="1371600" lvl="2" indent="-355600" algn="ctr">
              <a:spcBef>
                <a:spcPts val="2100"/>
              </a:spcBef>
              <a:spcAft>
                <a:spcPts val="0"/>
              </a:spcAft>
              <a:buSzPts val="2000"/>
              <a:buChar char="■"/>
              <a:defRPr/>
            </a:lvl3pPr>
            <a:lvl4pPr marL="1828800" lvl="3" indent="-355600" algn="ctr">
              <a:spcBef>
                <a:spcPts val="2100"/>
              </a:spcBef>
              <a:spcAft>
                <a:spcPts val="0"/>
              </a:spcAft>
              <a:buSzPts val="2000"/>
              <a:buChar char="●"/>
              <a:defRPr/>
            </a:lvl4pPr>
            <a:lvl5pPr marL="2286000" lvl="4" indent="-355600" algn="ctr">
              <a:spcBef>
                <a:spcPts val="2100"/>
              </a:spcBef>
              <a:spcAft>
                <a:spcPts val="0"/>
              </a:spcAft>
              <a:buSzPts val="2000"/>
              <a:buChar char="○"/>
              <a:defRPr/>
            </a:lvl5pPr>
            <a:lvl6pPr marL="2743200" lvl="5" indent="-355600" algn="ctr">
              <a:spcBef>
                <a:spcPts val="2100"/>
              </a:spcBef>
              <a:spcAft>
                <a:spcPts val="0"/>
              </a:spcAft>
              <a:buSzPts val="2000"/>
              <a:buChar char="■"/>
              <a:defRPr/>
            </a:lvl6pPr>
            <a:lvl7pPr marL="3200400" lvl="6" indent="-355600" algn="ctr">
              <a:spcBef>
                <a:spcPts val="2100"/>
              </a:spcBef>
              <a:spcAft>
                <a:spcPts val="0"/>
              </a:spcAft>
              <a:buSzPts val="2000"/>
              <a:buChar char="●"/>
              <a:defRPr/>
            </a:lvl7pPr>
            <a:lvl8pPr marL="3657600" lvl="7" indent="-355600" algn="ctr">
              <a:spcBef>
                <a:spcPts val="2100"/>
              </a:spcBef>
              <a:spcAft>
                <a:spcPts val="0"/>
              </a:spcAft>
              <a:buSzPts val="2000"/>
              <a:buChar char="○"/>
              <a:defRPr/>
            </a:lvl8pPr>
            <a:lvl9pPr marL="4114800" lvl="8" indent="-355600" algn="ctr">
              <a:spcBef>
                <a:spcPts val="2100"/>
              </a:spcBef>
              <a:spcAft>
                <a:spcPts val="2100"/>
              </a:spcAft>
              <a:buSzPts val="2000"/>
              <a:buChar char="■"/>
              <a:defRPr/>
            </a:lvl9pPr>
          </a:lstStyle>
          <a:p>
            <a:endParaRPr/>
          </a:p>
        </p:txBody>
      </p:sp>
      <p:sp>
        <p:nvSpPr>
          <p:cNvPr id="330" name="Google Shape;330;p7"/>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06 Two columns">
  <p:cSld name="CUSTOM_4">
    <p:bg>
      <p:bgPr>
        <a:gradFill>
          <a:gsLst>
            <a:gs pos="0">
              <a:schemeClr val="accent4"/>
            </a:gs>
            <a:gs pos="100000">
              <a:schemeClr val="accent3"/>
            </a:gs>
          </a:gsLst>
          <a:lin ang="0" scaled="0"/>
        </a:gradFill>
        <a:effectLst/>
      </p:bgPr>
    </p:bg>
    <p:spTree>
      <p:nvGrpSpPr>
        <p:cNvPr id="1" name="Shape 331"/>
        <p:cNvGrpSpPr/>
        <p:nvPr/>
      </p:nvGrpSpPr>
      <p:grpSpPr>
        <a:xfrm>
          <a:off x="0" y="0"/>
          <a:ext cx="0" cy="0"/>
          <a:chOff x="0" y="0"/>
          <a:chExt cx="0" cy="0"/>
        </a:xfrm>
      </p:grpSpPr>
      <p:sp>
        <p:nvSpPr>
          <p:cNvPr id="332" name="Google Shape;332;p8"/>
          <p:cNvSpPr txBox="1">
            <a:spLocks noGrp="1"/>
          </p:cNvSpPr>
          <p:nvPr>
            <p:ph type="title"/>
          </p:nvPr>
        </p:nvSpPr>
        <p:spPr>
          <a:xfrm>
            <a:off x="820050" y="614225"/>
            <a:ext cx="10551900" cy="13629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33" name="Google Shape;333;p8"/>
          <p:cNvSpPr txBox="1">
            <a:spLocks noGrp="1"/>
          </p:cNvSpPr>
          <p:nvPr>
            <p:ph type="body" idx="1"/>
          </p:nvPr>
        </p:nvSpPr>
        <p:spPr>
          <a:xfrm>
            <a:off x="873350" y="2750800"/>
            <a:ext cx="4960800" cy="3118500"/>
          </a:xfrm>
          <a:prstGeom prst="rect">
            <a:avLst/>
          </a:prstGeom>
        </p:spPr>
        <p:txBody>
          <a:bodyPr spcFirstLastPara="1" wrap="square" lIns="121900" tIns="121900" rIns="121900" bIns="121900" anchor="t" anchorCtr="0">
            <a:noAutofit/>
          </a:bodyPr>
          <a:lstStyle>
            <a:lvl1pPr marL="457200" lvl="0" indent="-355600">
              <a:spcBef>
                <a:spcPts val="0"/>
              </a:spcBef>
              <a:spcAft>
                <a:spcPts val="0"/>
              </a:spcAft>
              <a:buSzPts val="2000"/>
              <a:buChar char="●"/>
              <a:defRPr/>
            </a:lvl1pPr>
            <a:lvl2pPr marL="914400" lvl="1" indent="-355600">
              <a:spcBef>
                <a:spcPts val="2100"/>
              </a:spcBef>
              <a:spcAft>
                <a:spcPts val="0"/>
              </a:spcAft>
              <a:buSzPts val="2000"/>
              <a:buChar char="○"/>
              <a:defRPr/>
            </a:lvl2pPr>
            <a:lvl3pPr marL="1371600" lvl="2" indent="-355600">
              <a:spcBef>
                <a:spcPts val="2100"/>
              </a:spcBef>
              <a:spcAft>
                <a:spcPts val="0"/>
              </a:spcAft>
              <a:buSzPts val="2000"/>
              <a:buChar char="■"/>
              <a:defRPr/>
            </a:lvl3pPr>
            <a:lvl4pPr marL="1828800" lvl="3" indent="-355600">
              <a:spcBef>
                <a:spcPts val="2100"/>
              </a:spcBef>
              <a:spcAft>
                <a:spcPts val="0"/>
              </a:spcAft>
              <a:buSzPts val="2000"/>
              <a:buChar char="●"/>
              <a:defRPr/>
            </a:lvl4pPr>
            <a:lvl5pPr marL="2286000" lvl="4" indent="-355600">
              <a:spcBef>
                <a:spcPts val="2100"/>
              </a:spcBef>
              <a:spcAft>
                <a:spcPts val="0"/>
              </a:spcAft>
              <a:buSzPts val="2000"/>
              <a:buChar char="○"/>
              <a:defRPr/>
            </a:lvl5pPr>
            <a:lvl6pPr marL="2743200" lvl="5" indent="-355600">
              <a:spcBef>
                <a:spcPts val="2100"/>
              </a:spcBef>
              <a:spcAft>
                <a:spcPts val="0"/>
              </a:spcAft>
              <a:buSzPts val="2000"/>
              <a:buChar char="■"/>
              <a:defRPr/>
            </a:lvl6pPr>
            <a:lvl7pPr marL="3200400" lvl="6" indent="-355600">
              <a:spcBef>
                <a:spcPts val="2100"/>
              </a:spcBef>
              <a:spcAft>
                <a:spcPts val="0"/>
              </a:spcAft>
              <a:buSzPts val="2000"/>
              <a:buChar char="●"/>
              <a:defRPr/>
            </a:lvl7pPr>
            <a:lvl8pPr marL="3657600" lvl="7" indent="-355600">
              <a:spcBef>
                <a:spcPts val="2100"/>
              </a:spcBef>
              <a:spcAft>
                <a:spcPts val="0"/>
              </a:spcAft>
              <a:buSzPts val="2000"/>
              <a:buChar char="○"/>
              <a:defRPr/>
            </a:lvl8pPr>
            <a:lvl9pPr marL="4114800" lvl="8" indent="-355600">
              <a:spcBef>
                <a:spcPts val="2100"/>
              </a:spcBef>
              <a:spcAft>
                <a:spcPts val="2100"/>
              </a:spcAft>
              <a:buSzPts val="2000"/>
              <a:buChar char="■"/>
              <a:defRPr/>
            </a:lvl9pPr>
          </a:lstStyle>
          <a:p>
            <a:endParaRPr/>
          </a:p>
        </p:txBody>
      </p:sp>
      <p:sp>
        <p:nvSpPr>
          <p:cNvPr id="334" name="Google Shape;334;p8"/>
          <p:cNvSpPr txBox="1">
            <a:spLocks noGrp="1"/>
          </p:cNvSpPr>
          <p:nvPr>
            <p:ph type="body" idx="2"/>
          </p:nvPr>
        </p:nvSpPr>
        <p:spPr>
          <a:xfrm>
            <a:off x="6464146" y="2739050"/>
            <a:ext cx="4961100" cy="3118500"/>
          </a:xfrm>
          <a:prstGeom prst="rect">
            <a:avLst/>
          </a:prstGeom>
        </p:spPr>
        <p:txBody>
          <a:bodyPr spcFirstLastPara="1" wrap="square" lIns="121900" tIns="121900" rIns="121900" bIns="121900" anchor="t" anchorCtr="0">
            <a:noAutofit/>
          </a:bodyPr>
          <a:lstStyle>
            <a:lvl1pPr marL="457200" lvl="0" indent="-355600">
              <a:spcBef>
                <a:spcPts val="0"/>
              </a:spcBef>
              <a:spcAft>
                <a:spcPts val="0"/>
              </a:spcAft>
              <a:buSzPts val="2000"/>
              <a:buChar char="●"/>
              <a:defRPr/>
            </a:lvl1pPr>
            <a:lvl2pPr marL="914400" lvl="1" indent="-355600">
              <a:spcBef>
                <a:spcPts val="2100"/>
              </a:spcBef>
              <a:spcAft>
                <a:spcPts val="0"/>
              </a:spcAft>
              <a:buSzPts val="2000"/>
              <a:buChar char="○"/>
              <a:defRPr/>
            </a:lvl2pPr>
            <a:lvl3pPr marL="1371600" lvl="2" indent="-355600">
              <a:spcBef>
                <a:spcPts val="2100"/>
              </a:spcBef>
              <a:spcAft>
                <a:spcPts val="0"/>
              </a:spcAft>
              <a:buSzPts val="2000"/>
              <a:buChar char="■"/>
              <a:defRPr/>
            </a:lvl3pPr>
            <a:lvl4pPr marL="1828800" lvl="3" indent="-355600">
              <a:spcBef>
                <a:spcPts val="2100"/>
              </a:spcBef>
              <a:spcAft>
                <a:spcPts val="0"/>
              </a:spcAft>
              <a:buSzPts val="2000"/>
              <a:buChar char="●"/>
              <a:defRPr/>
            </a:lvl4pPr>
            <a:lvl5pPr marL="2286000" lvl="4" indent="-355600">
              <a:spcBef>
                <a:spcPts val="2100"/>
              </a:spcBef>
              <a:spcAft>
                <a:spcPts val="0"/>
              </a:spcAft>
              <a:buSzPts val="2000"/>
              <a:buChar char="○"/>
              <a:defRPr/>
            </a:lvl5pPr>
            <a:lvl6pPr marL="2743200" lvl="5" indent="-355600">
              <a:spcBef>
                <a:spcPts val="2100"/>
              </a:spcBef>
              <a:spcAft>
                <a:spcPts val="0"/>
              </a:spcAft>
              <a:buSzPts val="2000"/>
              <a:buChar char="■"/>
              <a:defRPr/>
            </a:lvl6pPr>
            <a:lvl7pPr marL="3200400" lvl="6" indent="-355600">
              <a:spcBef>
                <a:spcPts val="2100"/>
              </a:spcBef>
              <a:spcAft>
                <a:spcPts val="0"/>
              </a:spcAft>
              <a:buSzPts val="2000"/>
              <a:buChar char="●"/>
              <a:defRPr/>
            </a:lvl7pPr>
            <a:lvl8pPr marL="3657600" lvl="7" indent="-355600">
              <a:spcBef>
                <a:spcPts val="2100"/>
              </a:spcBef>
              <a:spcAft>
                <a:spcPts val="0"/>
              </a:spcAft>
              <a:buSzPts val="2000"/>
              <a:buChar char="○"/>
              <a:defRPr/>
            </a:lvl8pPr>
            <a:lvl9pPr marL="4114800" lvl="8" indent="-355600">
              <a:spcBef>
                <a:spcPts val="2100"/>
              </a:spcBef>
              <a:spcAft>
                <a:spcPts val="2100"/>
              </a:spcAft>
              <a:buSzPts val="2000"/>
              <a:buChar char="■"/>
              <a:defRPr/>
            </a:lvl9pPr>
          </a:lstStyle>
          <a:p>
            <a:endParaRPr/>
          </a:p>
        </p:txBody>
      </p:sp>
      <p:sp>
        <p:nvSpPr>
          <p:cNvPr id="335" name="Google Shape;335;p8"/>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05 One column">
  <p:cSld name="CUSTOM_5">
    <p:spTree>
      <p:nvGrpSpPr>
        <p:cNvPr id="1" name="Shape 336"/>
        <p:cNvGrpSpPr/>
        <p:nvPr/>
      </p:nvGrpSpPr>
      <p:grpSpPr>
        <a:xfrm>
          <a:off x="0" y="0"/>
          <a:ext cx="0" cy="0"/>
          <a:chOff x="0" y="0"/>
          <a:chExt cx="0" cy="0"/>
        </a:xfrm>
      </p:grpSpPr>
      <p:sp>
        <p:nvSpPr>
          <p:cNvPr id="337" name="Google Shape;337;p9"/>
          <p:cNvSpPr txBox="1">
            <a:spLocks noGrp="1"/>
          </p:cNvSpPr>
          <p:nvPr>
            <p:ph type="title"/>
          </p:nvPr>
        </p:nvSpPr>
        <p:spPr>
          <a:xfrm>
            <a:off x="920475" y="845500"/>
            <a:ext cx="9051000" cy="15093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38" name="Google Shape;338;p9"/>
          <p:cNvSpPr txBox="1">
            <a:spLocks noGrp="1"/>
          </p:cNvSpPr>
          <p:nvPr>
            <p:ph type="body" idx="1"/>
          </p:nvPr>
        </p:nvSpPr>
        <p:spPr>
          <a:xfrm>
            <a:off x="920475" y="2555475"/>
            <a:ext cx="9051000" cy="3436500"/>
          </a:xfrm>
          <a:prstGeom prst="rect">
            <a:avLst/>
          </a:prstGeom>
        </p:spPr>
        <p:txBody>
          <a:bodyPr spcFirstLastPara="1" wrap="square" lIns="121900" tIns="121900" rIns="121900" bIns="121900" anchor="t" anchorCtr="0">
            <a:noAutofit/>
          </a:bodyPr>
          <a:lstStyle>
            <a:lvl1pPr marL="457200" lvl="0" indent="-355600">
              <a:spcBef>
                <a:spcPts val="0"/>
              </a:spcBef>
              <a:spcAft>
                <a:spcPts val="0"/>
              </a:spcAft>
              <a:buSzPts val="2000"/>
              <a:buChar char="●"/>
              <a:defRPr/>
            </a:lvl1pPr>
            <a:lvl2pPr marL="914400" lvl="1" indent="-355600">
              <a:spcBef>
                <a:spcPts val="2100"/>
              </a:spcBef>
              <a:spcAft>
                <a:spcPts val="0"/>
              </a:spcAft>
              <a:buSzPts val="2000"/>
              <a:buChar char="○"/>
              <a:defRPr/>
            </a:lvl2pPr>
            <a:lvl3pPr marL="1371600" lvl="2" indent="-355600">
              <a:spcBef>
                <a:spcPts val="2100"/>
              </a:spcBef>
              <a:spcAft>
                <a:spcPts val="0"/>
              </a:spcAft>
              <a:buSzPts val="2000"/>
              <a:buChar char="■"/>
              <a:defRPr/>
            </a:lvl3pPr>
            <a:lvl4pPr marL="1828800" lvl="3" indent="-355600">
              <a:spcBef>
                <a:spcPts val="2100"/>
              </a:spcBef>
              <a:spcAft>
                <a:spcPts val="0"/>
              </a:spcAft>
              <a:buSzPts val="2000"/>
              <a:buChar char="●"/>
              <a:defRPr/>
            </a:lvl4pPr>
            <a:lvl5pPr marL="2286000" lvl="4" indent="-355600">
              <a:spcBef>
                <a:spcPts val="2100"/>
              </a:spcBef>
              <a:spcAft>
                <a:spcPts val="0"/>
              </a:spcAft>
              <a:buSzPts val="2000"/>
              <a:buChar char="○"/>
              <a:defRPr/>
            </a:lvl5pPr>
            <a:lvl6pPr marL="2743200" lvl="5" indent="-355600">
              <a:spcBef>
                <a:spcPts val="2100"/>
              </a:spcBef>
              <a:spcAft>
                <a:spcPts val="0"/>
              </a:spcAft>
              <a:buSzPts val="2000"/>
              <a:buChar char="■"/>
              <a:defRPr/>
            </a:lvl6pPr>
            <a:lvl7pPr marL="3200400" lvl="6" indent="-355600">
              <a:spcBef>
                <a:spcPts val="2100"/>
              </a:spcBef>
              <a:spcAft>
                <a:spcPts val="0"/>
              </a:spcAft>
              <a:buSzPts val="2000"/>
              <a:buChar char="●"/>
              <a:defRPr/>
            </a:lvl7pPr>
            <a:lvl8pPr marL="3657600" lvl="7" indent="-355600">
              <a:spcBef>
                <a:spcPts val="2100"/>
              </a:spcBef>
              <a:spcAft>
                <a:spcPts val="0"/>
              </a:spcAft>
              <a:buSzPts val="2000"/>
              <a:buChar char="○"/>
              <a:defRPr/>
            </a:lvl8pPr>
            <a:lvl9pPr marL="4114800" lvl="8" indent="-355600">
              <a:spcBef>
                <a:spcPts val="2100"/>
              </a:spcBef>
              <a:spcAft>
                <a:spcPts val="2100"/>
              </a:spcAft>
              <a:buSzPts val="2000"/>
              <a:buChar char="■"/>
              <a:defRPr/>
            </a:lvl9pPr>
          </a:lstStyle>
          <a:p>
            <a:endParaRPr/>
          </a:p>
        </p:txBody>
      </p:sp>
      <p:sp>
        <p:nvSpPr>
          <p:cNvPr id="339" name="Google Shape;339;p9"/>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07 Quote">
  <p:cSld name="CUSTOM_6">
    <p:bg>
      <p:bgPr>
        <a:gradFill>
          <a:gsLst>
            <a:gs pos="0">
              <a:schemeClr val="accent5"/>
            </a:gs>
            <a:gs pos="100000">
              <a:schemeClr val="accent4"/>
            </a:gs>
          </a:gsLst>
          <a:lin ang="0" scaled="0"/>
        </a:gradFill>
        <a:effectLst/>
      </p:bgPr>
    </p:bg>
    <p:spTree>
      <p:nvGrpSpPr>
        <p:cNvPr id="1" name="Shape 340"/>
        <p:cNvGrpSpPr/>
        <p:nvPr/>
      </p:nvGrpSpPr>
      <p:grpSpPr>
        <a:xfrm>
          <a:off x="0" y="0"/>
          <a:ext cx="0" cy="0"/>
          <a:chOff x="0" y="0"/>
          <a:chExt cx="0" cy="0"/>
        </a:xfrm>
      </p:grpSpPr>
      <p:sp>
        <p:nvSpPr>
          <p:cNvPr id="341" name="Google Shape;341;p10"/>
          <p:cNvSpPr txBox="1">
            <a:spLocks noGrp="1"/>
          </p:cNvSpPr>
          <p:nvPr>
            <p:ph type="title"/>
          </p:nvPr>
        </p:nvSpPr>
        <p:spPr>
          <a:xfrm>
            <a:off x="558100" y="1873525"/>
            <a:ext cx="11095500" cy="31608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7000"/>
              <a:buNone/>
              <a:defRPr sz="7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endParaRPr/>
          </a:p>
        </p:txBody>
      </p:sp>
      <p:sp>
        <p:nvSpPr>
          <p:cNvPr id="342" name="Google Shape;342;p10"/>
          <p:cNvSpPr txBox="1">
            <a:spLocks noGrp="1"/>
          </p:cNvSpPr>
          <p:nvPr>
            <p:ph type="subTitle" idx="1"/>
          </p:nvPr>
        </p:nvSpPr>
        <p:spPr>
          <a:xfrm>
            <a:off x="632875" y="5919475"/>
            <a:ext cx="11379900" cy="717900"/>
          </a:xfrm>
          <a:prstGeom prst="rect">
            <a:avLst/>
          </a:prstGeom>
        </p:spPr>
        <p:txBody>
          <a:bodyPr spcFirstLastPara="1" wrap="square" lIns="121900" tIns="121900" rIns="121900" bIns="121900" anchor="b" anchorCtr="0">
            <a:noAutofit/>
          </a:bodyPr>
          <a:lstStyle>
            <a:lvl1pPr lvl="0" algn="r" rtl="0">
              <a:lnSpc>
                <a:spcPct val="100000"/>
              </a:lnSpc>
              <a:spcBef>
                <a:spcPts val="0"/>
              </a:spcBef>
              <a:spcAft>
                <a:spcPts val="0"/>
              </a:spcAft>
              <a:buSzPts val="2000"/>
              <a:buNone/>
              <a:defRPr/>
            </a:lvl1pPr>
            <a:lvl2pPr lvl="1" algn="r" rtl="0">
              <a:lnSpc>
                <a:spcPct val="100000"/>
              </a:lnSpc>
              <a:spcBef>
                <a:spcPts val="0"/>
              </a:spcBef>
              <a:spcAft>
                <a:spcPts val="0"/>
              </a:spcAft>
              <a:buSzPts val="2000"/>
              <a:buNone/>
              <a:defRPr/>
            </a:lvl2pPr>
            <a:lvl3pPr lvl="2" algn="r" rtl="0">
              <a:lnSpc>
                <a:spcPct val="100000"/>
              </a:lnSpc>
              <a:spcBef>
                <a:spcPts val="0"/>
              </a:spcBef>
              <a:spcAft>
                <a:spcPts val="0"/>
              </a:spcAft>
              <a:buSzPts val="2000"/>
              <a:buNone/>
              <a:defRPr/>
            </a:lvl3pPr>
            <a:lvl4pPr lvl="3" algn="r" rtl="0">
              <a:lnSpc>
                <a:spcPct val="100000"/>
              </a:lnSpc>
              <a:spcBef>
                <a:spcPts val="0"/>
              </a:spcBef>
              <a:spcAft>
                <a:spcPts val="0"/>
              </a:spcAft>
              <a:buSzPts val="2000"/>
              <a:buNone/>
              <a:defRPr/>
            </a:lvl4pPr>
            <a:lvl5pPr lvl="4" algn="r" rtl="0">
              <a:lnSpc>
                <a:spcPct val="100000"/>
              </a:lnSpc>
              <a:spcBef>
                <a:spcPts val="0"/>
              </a:spcBef>
              <a:spcAft>
                <a:spcPts val="0"/>
              </a:spcAft>
              <a:buSzPts val="2000"/>
              <a:buNone/>
              <a:defRPr/>
            </a:lvl5pPr>
            <a:lvl6pPr lvl="5" algn="r" rtl="0">
              <a:lnSpc>
                <a:spcPct val="100000"/>
              </a:lnSpc>
              <a:spcBef>
                <a:spcPts val="0"/>
              </a:spcBef>
              <a:spcAft>
                <a:spcPts val="0"/>
              </a:spcAft>
              <a:buSzPts val="2000"/>
              <a:buNone/>
              <a:defRPr/>
            </a:lvl6pPr>
            <a:lvl7pPr lvl="6" algn="r" rtl="0">
              <a:lnSpc>
                <a:spcPct val="100000"/>
              </a:lnSpc>
              <a:spcBef>
                <a:spcPts val="0"/>
              </a:spcBef>
              <a:spcAft>
                <a:spcPts val="0"/>
              </a:spcAft>
              <a:buSzPts val="2000"/>
              <a:buNone/>
              <a:defRPr/>
            </a:lvl7pPr>
            <a:lvl8pPr lvl="7" algn="r" rtl="0">
              <a:lnSpc>
                <a:spcPct val="100000"/>
              </a:lnSpc>
              <a:spcBef>
                <a:spcPts val="0"/>
              </a:spcBef>
              <a:spcAft>
                <a:spcPts val="0"/>
              </a:spcAft>
              <a:buSzPts val="2000"/>
              <a:buNone/>
              <a:defRPr/>
            </a:lvl8pPr>
            <a:lvl9pPr lvl="8" algn="r" rtl="0">
              <a:lnSpc>
                <a:spcPct val="100000"/>
              </a:lnSpc>
              <a:spcBef>
                <a:spcPts val="0"/>
              </a:spcBef>
              <a:spcAft>
                <a:spcPts val="0"/>
              </a:spcAft>
              <a:buSzPts val="2000"/>
              <a:buNone/>
              <a:defRPr/>
            </a:lvl9pPr>
          </a:lstStyle>
          <a:p>
            <a:endParaRPr/>
          </a:p>
        </p:txBody>
      </p:sp>
      <p:sp>
        <p:nvSpPr>
          <p:cNvPr id="343" name="Google Shape;343;p10"/>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09 Big Title">
  <p:cSld name="CUSTOM_7">
    <p:bg>
      <p:bgPr>
        <a:gradFill>
          <a:gsLst>
            <a:gs pos="0">
              <a:schemeClr val="accent6"/>
            </a:gs>
            <a:gs pos="100000">
              <a:schemeClr val="accent1"/>
            </a:gs>
          </a:gsLst>
          <a:lin ang="0" scaled="0"/>
        </a:gradFill>
        <a:effectLst/>
      </p:bgPr>
    </p:bg>
    <p:spTree>
      <p:nvGrpSpPr>
        <p:cNvPr id="1" name="Shape 344"/>
        <p:cNvGrpSpPr/>
        <p:nvPr/>
      </p:nvGrpSpPr>
      <p:grpSpPr>
        <a:xfrm>
          <a:off x="0" y="0"/>
          <a:ext cx="0" cy="0"/>
          <a:chOff x="0" y="0"/>
          <a:chExt cx="0" cy="0"/>
        </a:xfrm>
      </p:grpSpPr>
      <p:sp>
        <p:nvSpPr>
          <p:cNvPr id="345" name="Google Shape;345;p11"/>
          <p:cNvSpPr txBox="1">
            <a:spLocks noGrp="1"/>
          </p:cNvSpPr>
          <p:nvPr>
            <p:ph type="title"/>
          </p:nvPr>
        </p:nvSpPr>
        <p:spPr>
          <a:xfrm>
            <a:off x="548250" y="1068900"/>
            <a:ext cx="11095500" cy="47202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10000"/>
              <a:buNone/>
              <a:defRPr/>
            </a:lvl1pPr>
            <a:lvl2pPr lvl="1" algn="ctr" rtl="0">
              <a:spcBef>
                <a:spcPts val="0"/>
              </a:spcBef>
              <a:spcAft>
                <a:spcPts val="0"/>
              </a:spcAft>
              <a:buSzPts val="10000"/>
              <a:buNone/>
              <a:defRPr/>
            </a:lvl2pPr>
            <a:lvl3pPr lvl="2" algn="ctr" rtl="0">
              <a:spcBef>
                <a:spcPts val="0"/>
              </a:spcBef>
              <a:spcAft>
                <a:spcPts val="0"/>
              </a:spcAft>
              <a:buSzPts val="10000"/>
              <a:buNone/>
              <a:defRPr/>
            </a:lvl3pPr>
            <a:lvl4pPr lvl="3" algn="ctr" rtl="0">
              <a:spcBef>
                <a:spcPts val="0"/>
              </a:spcBef>
              <a:spcAft>
                <a:spcPts val="0"/>
              </a:spcAft>
              <a:buSzPts val="10000"/>
              <a:buNone/>
              <a:defRPr/>
            </a:lvl4pPr>
            <a:lvl5pPr lvl="4" algn="ctr" rtl="0">
              <a:spcBef>
                <a:spcPts val="0"/>
              </a:spcBef>
              <a:spcAft>
                <a:spcPts val="0"/>
              </a:spcAft>
              <a:buSzPts val="10000"/>
              <a:buNone/>
              <a:defRPr/>
            </a:lvl5pPr>
            <a:lvl6pPr lvl="5" algn="ctr" rtl="0">
              <a:spcBef>
                <a:spcPts val="0"/>
              </a:spcBef>
              <a:spcAft>
                <a:spcPts val="0"/>
              </a:spcAft>
              <a:buSzPts val="10000"/>
              <a:buNone/>
              <a:defRPr/>
            </a:lvl6pPr>
            <a:lvl7pPr lvl="6" algn="ctr" rtl="0">
              <a:spcBef>
                <a:spcPts val="0"/>
              </a:spcBef>
              <a:spcAft>
                <a:spcPts val="0"/>
              </a:spcAft>
              <a:buSzPts val="10000"/>
              <a:buNone/>
              <a:defRPr/>
            </a:lvl7pPr>
            <a:lvl8pPr lvl="7" algn="ctr" rtl="0">
              <a:spcBef>
                <a:spcPts val="0"/>
              </a:spcBef>
              <a:spcAft>
                <a:spcPts val="0"/>
              </a:spcAft>
              <a:buSzPts val="10000"/>
              <a:buNone/>
              <a:defRPr/>
            </a:lvl8pPr>
            <a:lvl9pPr lvl="8" algn="ctr" rtl="0">
              <a:spcBef>
                <a:spcPts val="0"/>
              </a:spcBef>
              <a:spcAft>
                <a:spcPts val="0"/>
              </a:spcAft>
              <a:buSzPts val="10000"/>
              <a:buNone/>
              <a:defRPr/>
            </a:lvl9pPr>
          </a:lstStyle>
          <a:p>
            <a:endParaRPr/>
          </a:p>
        </p:txBody>
      </p:sp>
      <p:sp>
        <p:nvSpPr>
          <p:cNvPr id="346" name="Google Shape;346;p11"/>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08 Three columns">
  <p:cSld name="CUSTOM_8">
    <p:bg>
      <p:bgPr>
        <a:gradFill>
          <a:gsLst>
            <a:gs pos="0">
              <a:schemeClr val="accent5"/>
            </a:gs>
            <a:gs pos="100000">
              <a:schemeClr val="accent6"/>
            </a:gs>
          </a:gsLst>
          <a:lin ang="0" scaled="0"/>
        </a:gradFill>
        <a:effectLst/>
      </p:bgPr>
    </p:bg>
    <p:spTree>
      <p:nvGrpSpPr>
        <p:cNvPr id="1" name="Shape 347"/>
        <p:cNvGrpSpPr/>
        <p:nvPr/>
      </p:nvGrpSpPr>
      <p:grpSpPr>
        <a:xfrm>
          <a:off x="0" y="0"/>
          <a:ext cx="0" cy="0"/>
          <a:chOff x="0" y="0"/>
          <a:chExt cx="0" cy="0"/>
        </a:xfrm>
      </p:grpSpPr>
      <p:sp>
        <p:nvSpPr>
          <p:cNvPr id="348" name="Google Shape;348;p12"/>
          <p:cNvSpPr txBox="1">
            <a:spLocks noGrp="1"/>
          </p:cNvSpPr>
          <p:nvPr>
            <p:ph type="subTitle" idx="1"/>
          </p:nvPr>
        </p:nvSpPr>
        <p:spPr>
          <a:xfrm>
            <a:off x="1217558" y="1876469"/>
            <a:ext cx="97551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49" name="Google Shape;349;p12"/>
          <p:cNvSpPr txBox="1">
            <a:spLocks noGrp="1"/>
          </p:cNvSpPr>
          <p:nvPr>
            <p:ph type="subTitle" idx="2"/>
          </p:nvPr>
        </p:nvSpPr>
        <p:spPr>
          <a:xfrm>
            <a:off x="1217558" y="3481360"/>
            <a:ext cx="97551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50" name="Google Shape;350;p12"/>
          <p:cNvSpPr txBox="1">
            <a:spLocks noGrp="1"/>
          </p:cNvSpPr>
          <p:nvPr>
            <p:ph type="subTitle" idx="3"/>
          </p:nvPr>
        </p:nvSpPr>
        <p:spPr>
          <a:xfrm>
            <a:off x="1217558" y="5086250"/>
            <a:ext cx="97551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b="1"/>
            </a:lvl1pPr>
            <a:lvl2pPr lvl="1" rtl="0">
              <a:spcBef>
                <a:spcPts val="2100"/>
              </a:spcBef>
              <a:spcAft>
                <a:spcPts val="0"/>
              </a:spcAft>
              <a:buSzPts val="1800"/>
              <a:buNone/>
              <a:defRPr sz="1800" b="1"/>
            </a:lvl2pPr>
            <a:lvl3pPr lvl="2" rtl="0">
              <a:spcBef>
                <a:spcPts val="2100"/>
              </a:spcBef>
              <a:spcAft>
                <a:spcPts val="0"/>
              </a:spcAft>
              <a:buSzPts val="1800"/>
              <a:buNone/>
              <a:defRPr sz="1800" b="1"/>
            </a:lvl3pPr>
            <a:lvl4pPr lvl="3" rtl="0">
              <a:spcBef>
                <a:spcPts val="2100"/>
              </a:spcBef>
              <a:spcAft>
                <a:spcPts val="0"/>
              </a:spcAft>
              <a:buSzPts val="1800"/>
              <a:buNone/>
              <a:defRPr sz="1800" b="1"/>
            </a:lvl4pPr>
            <a:lvl5pPr lvl="4" rtl="0">
              <a:spcBef>
                <a:spcPts val="2100"/>
              </a:spcBef>
              <a:spcAft>
                <a:spcPts val="0"/>
              </a:spcAft>
              <a:buSzPts val="1800"/>
              <a:buNone/>
              <a:defRPr sz="1800" b="1"/>
            </a:lvl5pPr>
            <a:lvl6pPr lvl="5" rtl="0">
              <a:spcBef>
                <a:spcPts val="2100"/>
              </a:spcBef>
              <a:spcAft>
                <a:spcPts val="0"/>
              </a:spcAft>
              <a:buSzPts val="1800"/>
              <a:buNone/>
              <a:defRPr sz="1800" b="1"/>
            </a:lvl6pPr>
            <a:lvl7pPr lvl="6" rtl="0">
              <a:spcBef>
                <a:spcPts val="2100"/>
              </a:spcBef>
              <a:spcAft>
                <a:spcPts val="0"/>
              </a:spcAft>
              <a:buSzPts val="1800"/>
              <a:buNone/>
              <a:defRPr sz="1800" b="1"/>
            </a:lvl7pPr>
            <a:lvl8pPr lvl="7" rtl="0">
              <a:spcBef>
                <a:spcPts val="2100"/>
              </a:spcBef>
              <a:spcAft>
                <a:spcPts val="0"/>
              </a:spcAft>
              <a:buSzPts val="1800"/>
              <a:buNone/>
              <a:defRPr sz="1800" b="1"/>
            </a:lvl8pPr>
            <a:lvl9pPr lvl="8" rtl="0">
              <a:spcBef>
                <a:spcPts val="2100"/>
              </a:spcBef>
              <a:spcAft>
                <a:spcPts val="2100"/>
              </a:spcAft>
              <a:buSzPts val="1800"/>
              <a:buNone/>
              <a:defRPr sz="1800" b="1"/>
            </a:lvl9pPr>
          </a:lstStyle>
          <a:p>
            <a:endParaRPr/>
          </a:p>
        </p:txBody>
      </p:sp>
      <p:sp>
        <p:nvSpPr>
          <p:cNvPr id="351" name="Google Shape;351;p12"/>
          <p:cNvSpPr txBox="1">
            <a:spLocks noGrp="1"/>
          </p:cNvSpPr>
          <p:nvPr>
            <p:ph type="title"/>
          </p:nvPr>
        </p:nvSpPr>
        <p:spPr>
          <a:xfrm>
            <a:off x="1217550" y="587463"/>
            <a:ext cx="97551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52" name="Google Shape;352;p12"/>
          <p:cNvSpPr txBox="1">
            <a:spLocks noGrp="1"/>
          </p:cNvSpPr>
          <p:nvPr>
            <p:ph type="body" idx="4"/>
          </p:nvPr>
        </p:nvSpPr>
        <p:spPr>
          <a:xfrm>
            <a:off x="1217550" y="2314418"/>
            <a:ext cx="9755100" cy="9252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353" name="Google Shape;353;p12"/>
          <p:cNvSpPr txBox="1">
            <a:spLocks noGrp="1"/>
          </p:cNvSpPr>
          <p:nvPr>
            <p:ph type="body" idx="5"/>
          </p:nvPr>
        </p:nvSpPr>
        <p:spPr>
          <a:xfrm>
            <a:off x="1217550" y="3907878"/>
            <a:ext cx="9755100" cy="9234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354" name="Google Shape;354;p12"/>
          <p:cNvSpPr txBox="1">
            <a:spLocks noGrp="1"/>
          </p:cNvSpPr>
          <p:nvPr>
            <p:ph type="body" idx="6"/>
          </p:nvPr>
        </p:nvSpPr>
        <p:spPr>
          <a:xfrm>
            <a:off x="1217550" y="5499538"/>
            <a:ext cx="9756900" cy="923400"/>
          </a:xfrm>
          <a:prstGeom prst="rect">
            <a:avLst/>
          </a:prstGeom>
        </p:spPr>
        <p:txBody>
          <a:bodyPr spcFirstLastPara="1" wrap="square" lIns="121900" tIns="121900" rIns="121900" bIns="121900" anchor="t" anchorCtr="0">
            <a:noAutofit/>
          </a:bodyPr>
          <a:lstStyle>
            <a:lvl1pPr marL="457200" lvl="0" indent="-317500">
              <a:spcBef>
                <a:spcPts val="0"/>
              </a:spcBef>
              <a:spcAft>
                <a:spcPts val="0"/>
              </a:spcAft>
              <a:buSzPts val="1400"/>
              <a:buChar char="●"/>
              <a:defRPr sz="1400"/>
            </a:lvl1pPr>
            <a:lvl2pPr marL="914400" lvl="1" indent="-317500">
              <a:spcBef>
                <a:spcPts val="2100"/>
              </a:spcBef>
              <a:spcAft>
                <a:spcPts val="0"/>
              </a:spcAft>
              <a:buSzPts val="1400"/>
              <a:buChar char="○"/>
              <a:defRPr sz="1400"/>
            </a:lvl2pPr>
            <a:lvl3pPr marL="1371600" lvl="2" indent="-317500">
              <a:spcBef>
                <a:spcPts val="2100"/>
              </a:spcBef>
              <a:spcAft>
                <a:spcPts val="0"/>
              </a:spcAft>
              <a:buSzPts val="1400"/>
              <a:buChar char="■"/>
              <a:defRPr sz="1400"/>
            </a:lvl3pPr>
            <a:lvl4pPr marL="1828800" lvl="3" indent="-317500">
              <a:spcBef>
                <a:spcPts val="2100"/>
              </a:spcBef>
              <a:spcAft>
                <a:spcPts val="0"/>
              </a:spcAft>
              <a:buSzPts val="1400"/>
              <a:buChar char="●"/>
              <a:defRPr sz="1400"/>
            </a:lvl4pPr>
            <a:lvl5pPr marL="2286000" lvl="4" indent="-317500">
              <a:spcBef>
                <a:spcPts val="2100"/>
              </a:spcBef>
              <a:spcAft>
                <a:spcPts val="0"/>
              </a:spcAft>
              <a:buSzPts val="1400"/>
              <a:buChar char="○"/>
              <a:defRPr sz="1400"/>
            </a:lvl5pPr>
            <a:lvl6pPr marL="2743200" lvl="5" indent="-317500">
              <a:spcBef>
                <a:spcPts val="2100"/>
              </a:spcBef>
              <a:spcAft>
                <a:spcPts val="0"/>
              </a:spcAft>
              <a:buSzPts val="1400"/>
              <a:buChar char="■"/>
              <a:defRPr sz="1400"/>
            </a:lvl6pPr>
            <a:lvl7pPr marL="3200400" lvl="6" indent="-317500">
              <a:spcBef>
                <a:spcPts val="2100"/>
              </a:spcBef>
              <a:spcAft>
                <a:spcPts val="0"/>
              </a:spcAft>
              <a:buSzPts val="1400"/>
              <a:buChar char="●"/>
              <a:defRPr sz="1400"/>
            </a:lvl7pPr>
            <a:lvl8pPr marL="3657600" lvl="7" indent="-317500">
              <a:spcBef>
                <a:spcPts val="2100"/>
              </a:spcBef>
              <a:spcAft>
                <a:spcPts val="0"/>
              </a:spcAft>
              <a:buSzPts val="1400"/>
              <a:buChar char="○"/>
              <a:defRPr sz="1400"/>
            </a:lvl8pPr>
            <a:lvl9pPr marL="4114800" lvl="8" indent="-317500">
              <a:spcBef>
                <a:spcPts val="2100"/>
              </a:spcBef>
              <a:spcAft>
                <a:spcPts val="2100"/>
              </a:spcAft>
              <a:buSzPts val="1400"/>
              <a:buChar char="■"/>
              <a:defRPr sz="1400"/>
            </a:lvl9pPr>
          </a:lstStyle>
          <a:p>
            <a:endParaRPr/>
          </a:p>
        </p:txBody>
      </p:sp>
      <p:sp>
        <p:nvSpPr>
          <p:cNvPr id="355" name="Google Shape;355;p12"/>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08 Team">
  <p:cSld name="CUSTOM_8_1">
    <p:bg>
      <p:bgPr>
        <a:gradFill>
          <a:gsLst>
            <a:gs pos="0">
              <a:schemeClr val="accent4"/>
            </a:gs>
            <a:gs pos="100000">
              <a:schemeClr val="accent3"/>
            </a:gs>
          </a:gsLst>
          <a:lin ang="0" scaled="0"/>
        </a:gradFill>
        <a:effectLst/>
      </p:bgPr>
    </p:bg>
    <p:spTree>
      <p:nvGrpSpPr>
        <p:cNvPr id="1" name="Shape 356"/>
        <p:cNvGrpSpPr/>
        <p:nvPr/>
      </p:nvGrpSpPr>
      <p:grpSpPr>
        <a:xfrm>
          <a:off x="0" y="0"/>
          <a:ext cx="0" cy="0"/>
          <a:chOff x="0" y="0"/>
          <a:chExt cx="0" cy="0"/>
        </a:xfrm>
      </p:grpSpPr>
      <p:sp>
        <p:nvSpPr>
          <p:cNvPr id="357" name="Google Shape;357;p13"/>
          <p:cNvSpPr txBox="1">
            <a:spLocks noGrp="1"/>
          </p:cNvSpPr>
          <p:nvPr>
            <p:ph type="subTitle" idx="1"/>
          </p:nvPr>
        </p:nvSpPr>
        <p:spPr>
          <a:xfrm>
            <a:off x="1189052" y="4020675"/>
            <a:ext cx="26589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358" name="Google Shape;358;p13"/>
          <p:cNvSpPr txBox="1">
            <a:spLocks noGrp="1"/>
          </p:cNvSpPr>
          <p:nvPr>
            <p:ph type="subTitle" idx="2"/>
          </p:nvPr>
        </p:nvSpPr>
        <p:spPr>
          <a:xfrm>
            <a:off x="4713302" y="4020675"/>
            <a:ext cx="26589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359" name="Google Shape;359;p13"/>
          <p:cNvSpPr txBox="1">
            <a:spLocks noGrp="1"/>
          </p:cNvSpPr>
          <p:nvPr>
            <p:ph type="subTitle" idx="3"/>
          </p:nvPr>
        </p:nvSpPr>
        <p:spPr>
          <a:xfrm>
            <a:off x="8237552" y="4020675"/>
            <a:ext cx="26586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360" name="Google Shape;360;p13"/>
          <p:cNvSpPr txBox="1">
            <a:spLocks noGrp="1"/>
          </p:cNvSpPr>
          <p:nvPr>
            <p:ph type="title"/>
          </p:nvPr>
        </p:nvSpPr>
        <p:spPr>
          <a:xfrm>
            <a:off x="1189050" y="669575"/>
            <a:ext cx="97074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61" name="Google Shape;361;p13"/>
          <p:cNvSpPr txBox="1">
            <a:spLocks noGrp="1"/>
          </p:cNvSpPr>
          <p:nvPr>
            <p:ph type="body" idx="4"/>
          </p:nvPr>
        </p:nvSpPr>
        <p:spPr>
          <a:xfrm>
            <a:off x="1189050" y="4458625"/>
            <a:ext cx="2658900" cy="9252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362" name="Google Shape;362;p13"/>
          <p:cNvSpPr txBox="1">
            <a:spLocks noGrp="1"/>
          </p:cNvSpPr>
          <p:nvPr>
            <p:ph type="body" idx="5"/>
          </p:nvPr>
        </p:nvSpPr>
        <p:spPr>
          <a:xfrm>
            <a:off x="4713300" y="4447196"/>
            <a:ext cx="2658900" cy="9234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363" name="Google Shape;363;p13"/>
          <p:cNvSpPr txBox="1">
            <a:spLocks noGrp="1"/>
          </p:cNvSpPr>
          <p:nvPr>
            <p:ph type="body" idx="6"/>
          </p:nvPr>
        </p:nvSpPr>
        <p:spPr>
          <a:xfrm>
            <a:off x="8237550" y="4433967"/>
            <a:ext cx="2658900" cy="9234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210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364" name="Google Shape;364;p13"/>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10 Text and Image">
  <p:cSld name="CUSTOM_9">
    <p:spTree>
      <p:nvGrpSpPr>
        <p:cNvPr id="1" name="Shape 365"/>
        <p:cNvGrpSpPr/>
        <p:nvPr/>
      </p:nvGrpSpPr>
      <p:grpSpPr>
        <a:xfrm>
          <a:off x="0" y="0"/>
          <a:ext cx="0" cy="0"/>
          <a:chOff x="0" y="0"/>
          <a:chExt cx="0" cy="0"/>
        </a:xfrm>
      </p:grpSpPr>
      <p:sp>
        <p:nvSpPr>
          <p:cNvPr id="366" name="Google Shape;366;p14"/>
          <p:cNvSpPr txBox="1">
            <a:spLocks noGrp="1"/>
          </p:cNvSpPr>
          <p:nvPr>
            <p:ph type="title"/>
          </p:nvPr>
        </p:nvSpPr>
        <p:spPr>
          <a:xfrm>
            <a:off x="411275" y="1727000"/>
            <a:ext cx="4458300" cy="2377200"/>
          </a:xfrm>
          <a:prstGeom prst="rect">
            <a:avLst/>
          </a:prstGeom>
        </p:spPr>
        <p:txBody>
          <a:bodyPr spcFirstLastPara="1" wrap="square" lIns="121900" tIns="121900" rIns="121900" bIns="121900" anchor="ctr" anchorCtr="0">
            <a:noAutofit/>
          </a:bodyPr>
          <a:lstStyle>
            <a:lvl1pPr lvl="0" rtl="0">
              <a:spcBef>
                <a:spcPts val="0"/>
              </a:spcBef>
              <a:spcAft>
                <a:spcPts val="0"/>
              </a:spcAft>
              <a:buSzPts val="6000"/>
              <a:buNone/>
              <a:defRPr sz="6000"/>
            </a:lvl1pPr>
            <a:lvl2pPr lvl="1" rtl="0">
              <a:spcBef>
                <a:spcPts val="0"/>
              </a:spcBef>
              <a:spcAft>
                <a:spcPts val="0"/>
              </a:spcAft>
              <a:buSzPts val="15000"/>
              <a:buNone/>
              <a:defRPr sz="15000"/>
            </a:lvl2pPr>
            <a:lvl3pPr lvl="2" rtl="0">
              <a:spcBef>
                <a:spcPts val="0"/>
              </a:spcBef>
              <a:spcAft>
                <a:spcPts val="0"/>
              </a:spcAft>
              <a:buSzPts val="15000"/>
              <a:buNone/>
              <a:defRPr sz="15000"/>
            </a:lvl3pPr>
            <a:lvl4pPr lvl="3" rtl="0">
              <a:spcBef>
                <a:spcPts val="0"/>
              </a:spcBef>
              <a:spcAft>
                <a:spcPts val="0"/>
              </a:spcAft>
              <a:buSzPts val="15000"/>
              <a:buNone/>
              <a:defRPr sz="15000"/>
            </a:lvl4pPr>
            <a:lvl5pPr lvl="4" rtl="0">
              <a:spcBef>
                <a:spcPts val="0"/>
              </a:spcBef>
              <a:spcAft>
                <a:spcPts val="0"/>
              </a:spcAft>
              <a:buSzPts val="15000"/>
              <a:buNone/>
              <a:defRPr sz="15000"/>
            </a:lvl5pPr>
            <a:lvl6pPr lvl="5" rtl="0">
              <a:spcBef>
                <a:spcPts val="0"/>
              </a:spcBef>
              <a:spcAft>
                <a:spcPts val="0"/>
              </a:spcAft>
              <a:buSzPts val="15000"/>
              <a:buNone/>
              <a:defRPr sz="15000"/>
            </a:lvl6pPr>
            <a:lvl7pPr lvl="6" rtl="0">
              <a:spcBef>
                <a:spcPts val="0"/>
              </a:spcBef>
              <a:spcAft>
                <a:spcPts val="0"/>
              </a:spcAft>
              <a:buSzPts val="15000"/>
              <a:buNone/>
              <a:defRPr sz="15000"/>
            </a:lvl7pPr>
            <a:lvl8pPr lvl="7" rtl="0">
              <a:spcBef>
                <a:spcPts val="0"/>
              </a:spcBef>
              <a:spcAft>
                <a:spcPts val="0"/>
              </a:spcAft>
              <a:buSzPts val="15000"/>
              <a:buNone/>
              <a:defRPr sz="15000"/>
            </a:lvl8pPr>
            <a:lvl9pPr lvl="8" rtl="0">
              <a:spcBef>
                <a:spcPts val="0"/>
              </a:spcBef>
              <a:spcAft>
                <a:spcPts val="0"/>
              </a:spcAft>
              <a:buSzPts val="15000"/>
              <a:buNone/>
              <a:defRPr sz="15000"/>
            </a:lvl9pPr>
          </a:lstStyle>
          <a:p>
            <a:endParaRPr/>
          </a:p>
        </p:txBody>
      </p:sp>
      <p:sp>
        <p:nvSpPr>
          <p:cNvPr id="367" name="Google Shape;367;p14"/>
          <p:cNvSpPr txBox="1">
            <a:spLocks noGrp="1"/>
          </p:cNvSpPr>
          <p:nvPr>
            <p:ph type="subTitle" idx="1"/>
          </p:nvPr>
        </p:nvSpPr>
        <p:spPr>
          <a:xfrm>
            <a:off x="411275" y="5029775"/>
            <a:ext cx="44583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a:lvl1pPr>
            <a:lvl2pPr lvl="1" rtl="0">
              <a:spcBef>
                <a:spcPts val="2100"/>
              </a:spcBef>
              <a:spcAft>
                <a:spcPts val="0"/>
              </a:spcAft>
              <a:buSzPts val="1800"/>
              <a:buNone/>
              <a:defRPr sz="1800"/>
            </a:lvl2pPr>
            <a:lvl3pPr lvl="2" rtl="0">
              <a:spcBef>
                <a:spcPts val="2100"/>
              </a:spcBef>
              <a:spcAft>
                <a:spcPts val="0"/>
              </a:spcAft>
              <a:buSzPts val="1800"/>
              <a:buNone/>
              <a:defRPr sz="1800"/>
            </a:lvl3pPr>
            <a:lvl4pPr lvl="3" rtl="0">
              <a:spcBef>
                <a:spcPts val="2100"/>
              </a:spcBef>
              <a:spcAft>
                <a:spcPts val="0"/>
              </a:spcAft>
              <a:buSzPts val="1800"/>
              <a:buNone/>
              <a:defRPr sz="1800"/>
            </a:lvl4pPr>
            <a:lvl5pPr lvl="4" rtl="0">
              <a:spcBef>
                <a:spcPts val="2100"/>
              </a:spcBef>
              <a:spcAft>
                <a:spcPts val="0"/>
              </a:spcAft>
              <a:buSzPts val="1800"/>
              <a:buNone/>
              <a:defRPr sz="1800"/>
            </a:lvl5pPr>
            <a:lvl6pPr lvl="5" rtl="0">
              <a:spcBef>
                <a:spcPts val="2100"/>
              </a:spcBef>
              <a:spcAft>
                <a:spcPts val="0"/>
              </a:spcAft>
              <a:buSzPts val="1800"/>
              <a:buNone/>
              <a:defRPr sz="1800"/>
            </a:lvl6pPr>
            <a:lvl7pPr lvl="6" rtl="0">
              <a:spcBef>
                <a:spcPts val="2100"/>
              </a:spcBef>
              <a:spcAft>
                <a:spcPts val="0"/>
              </a:spcAft>
              <a:buSzPts val="1800"/>
              <a:buNone/>
              <a:defRPr sz="1800"/>
            </a:lvl7pPr>
            <a:lvl8pPr lvl="7" rtl="0">
              <a:spcBef>
                <a:spcPts val="2100"/>
              </a:spcBef>
              <a:spcAft>
                <a:spcPts val="0"/>
              </a:spcAft>
              <a:buSzPts val="1800"/>
              <a:buNone/>
              <a:defRPr sz="1800"/>
            </a:lvl8pPr>
            <a:lvl9pPr lvl="8" rtl="0">
              <a:spcBef>
                <a:spcPts val="2100"/>
              </a:spcBef>
              <a:spcAft>
                <a:spcPts val="2100"/>
              </a:spcAft>
              <a:buSzPts val="1800"/>
              <a:buNone/>
              <a:defRPr sz="1800"/>
            </a:lvl9pPr>
          </a:lstStyle>
          <a:p>
            <a:endParaRPr/>
          </a:p>
        </p:txBody>
      </p:sp>
      <p:sp>
        <p:nvSpPr>
          <p:cNvPr id="368" name="Google Shape;368;p14"/>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12 Percentages">
  <p:cSld name="CUSTOM_11">
    <p:bg>
      <p:bgPr>
        <a:gradFill>
          <a:gsLst>
            <a:gs pos="0">
              <a:schemeClr val="accent6"/>
            </a:gs>
            <a:gs pos="100000">
              <a:schemeClr val="accent1"/>
            </a:gs>
          </a:gsLst>
          <a:lin ang="0" scaled="0"/>
        </a:gradFill>
        <a:effectLst/>
      </p:bgPr>
    </p:bg>
    <p:spTree>
      <p:nvGrpSpPr>
        <p:cNvPr id="1" name="Shape 369"/>
        <p:cNvGrpSpPr/>
        <p:nvPr/>
      </p:nvGrpSpPr>
      <p:grpSpPr>
        <a:xfrm>
          <a:off x="0" y="0"/>
          <a:ext cx="0" cy="0"/>
          <a:chOff x="0" y="0"/>
          <a:chExt cx="0" cy="0"/>
        </a:xfrm>
      </p:grpSpPr>
      <p:sp>
        <p:nvSpPr>
          <p:cNvPr id="370" name="Google Shape;370;p15"/>
          <p:cNvSpPr txBox="1">
            <a:spLocks noGrp="1"/>
          </p:cNvSpPr>
          <p:nvPr>
            <p:ph type="title" hasCustomPrompt="1"/>
          </p:nvPr>
        </p:nvSpPr>
        <p:spPr>
          <a:xfrm>
            <a:off x="715025" y="3825950"/>
            <a:ext cx="2948400" cy="11886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7000"/>
              <a:buNone/>
              <a:defRPr sz="7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r>
              <a:t>xx%</a:t>
            </a:r>
          </a:p>
        </p:txBody>
      </p:sp>
      <p:sp>
        <p:nvSpPr>
          <p:cNvPr id="371" name="Google Shape;371;p15"/>
          <p:cNvSpPr txBox="1">
            <a:spLocks noGrp="1"/>
          </p:cNvSpPr>
          <p:nvPr>
            <p:ph type="title" idx="2"/>
          </p:nvPr>
        </p:nvSpPr>
        <p:spPr>
          <a:xfrm>
            <a:off x="715025" y="296975"/>
            <a:ext cx="10714800" cy="13647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algn="ctr" rtl="0">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a:endParaRPr/>
          </a:p>
        </p:txBody>
      </p:sp>
      <p:sp>
        <p:nvSpPr>
          <p:cNvPr id="372" name="Google Shape;372;p15"/>
          <p:cNvSpPr txBox="1">
            <a:spLocks noGrp="1"/>
          </p:cNvSpPr>
          <p:nvPr>
            <p:ph type="title" idx="3" hasCustomPrompt="1"/>
          </p:nvPr>
        </p:nvSpPr>
        <p:spPr>
          <a:xfrm>
            <a:off x="4516336" y="3825950"/>
            <a:ext cx="2948400" cy="11886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7000"/>
              <a:buNone/>
              <a:defRPr sz="7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r>
              <a:t>xx%</a:t>
            </a:r>
          </a:p>
        </p:txBody>
      </p:sp>
      <p:sp>
        <p:nvSpPr>
          <p:cNvPr id="373" name="Google Shape;373;p15"/>
          <p:cNvSpPr txBox="1">
            <a:spLocks noGrp="1"/>
          </p:cNvSpPr>
          <p:nvPr>
            <p:ph type="title" idx="4" hasCustomPrompt="1"/>
          </p:nvPr>
        </p:nvSpPr>
        <p:spPr>
          <a:xfrm>
            <a:off x="8481454" y="3825950"/>
            <a:ext cx="2948400" cy="1188600"/>
          </a:xfrm>
          <a:prstGeom prst="rect">
            <a:avLst/>
          </a:prstGeom>
        </p:spPr>
        <p:txBody>
          <a:bodyPr spcFirstLastPara="1" wrap="square" lIns="121900" tIns="121900" rIns="121900" bIns="121900" anchor="b" anchorCtr="0">
            <a:noAutofit/>
          </a:bodyPr>
          <a:lstStyle>
            <a:lvl1pPr lvl="0" algn="ctr" rtl="0">
              <a:spcBef>
                <a:spcPts val="0"/>
              </a:spcBef>
              <a:spcAft>
                <a:spcPts val="0"/>
              </a:spcAft>
              <a:buSzPts val="7000"/>
              <a:buNone/>
              <a:defRPr sz="7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r>
              <a:t>xx%</a:t>
            </a:r>
          </a:p>
        </p:txBody>
      </p:sp>
      <p:sp>
        <p:nvSpPr>
          <p:cNvPr id="374" name="Google Shape;374;p15"/>
          <p:cNvSpPr txBox="1">
            <a:spLocks noGrp="1"/>
          </p:cNvSpPr>
          <p:nvPr>
            <p:ph type="body" idx="1"/>
          </p:nvPr>
        </p:nvSpPr>
        <p:spPr>
          <a:xfrm>
            <a:off x="8481446" y="5067525"/>
            <a:ext cx="2948400" cy="925200"/>
          </a:xfrm>
          <a:prstGeom prst="rect">
            <a:avLst/>
          </a:prstGeom>
        </p:spPr>
        <p:txBody>
          <a:bodyPr spcFirstLastPara="1" wrap="square" lIns="121900" tIns="121900" rIns="121900" bIns="121900" anchor="t" anchorCtr="0">
            <a:noAutofit/>
          </a:bodyPr>
          <a:lstStyle>
            <a:lvl1pPr marL="457200" lvl="0" indent="-368300" algn="ctr">
              <a:lnSpc>
                <a:spcPct val="100000"/>
              </a:lnSpc>
              <a:spcBef>
                <a:spcPts val="0"/>
              </a:spcBef>
              <a:spcAft>
                <a:spcPts val="0"/>
              </a:spcAft>
              <a:buSzPts val="2200"/>
              <a:buChar char="●"/>
              <a:defRPr sz="2200"/>
            </a:lvl1pPr>
            <a:lvl2pPr marL="914400" lvl="1" indent="-368300" algn="ctr">
              <a:lnSpc>
                <a:spcPct val="100000"/>
              </a:lnSpc>
              <a:spcBef>
                <a:spcPts val="0"/>
              </a:spcBef>
              <a:spcAft>
                <a:spcPts val="0"/>
              </a:spcAft>
              <a:buSzPts val="2200"/>
              <a:buChar char="○"/>
              <a:defRPr sz="2200"/>
            </a:lvl2pPr>
            <a:lvl3pPr marL="1371600" lvl="2" indent="-368300" algn="ctr">
              <a:lnSpc>
                <a:spcPct val="100000"/>
              </a:lnSpc>
              <a:spcBef>
                <a:spcPts val="0"/>
              </a:spcBef>
              <a:spcAft>
                <a:spcPts val="0"/>
              </a:spcAft>
              <a:buSzPts val="2200"/>
              <a:buChar char="■"/>
              <a:defRPr sz="2200"/>
            </a:lvl3pPr>
            <a:lvl4pPr marL="1828800" lvl="3" indent="-368300" algn="ctr">
              <a:lnSpc>
                <a:spcPct val="100000"/>
              </a:lnSpc>
              <a:spcBef>
                <a:spcPts val="0"/>
              </a:spcBef>
              <a:spcAft>
                <a:spcPts val="0"/>
              </a:spcAft>
              <a:buSzPts val="2200"/>
              <a:buChar char="●"/>
              <a:defRPr sz="2200"/>
            </a:lvl4pPr>
            <a:lvl5pPr marL="2286000" lvl="4" indent="-368300" algn="ctr">
              <a:lnSpc>
                <a:spcPct val="100000"/>
              </a:lnSpc>
              <a:spcBef>
                <a:spcPts val="0"/>
              </a:spcBef>
              <a:spcAft>
                <a:spcPts val="0"/>
              </a:spcAft>
              <a:buSzPts val="2200"/>
              <a:buChar char="○"/>
              <a:defRPr sz="2200"/>
            </a:lvl5pPr>
            <a:lvl6pPr marL="2743200" lvl="5" indent="-368300" algn="ctr">
              <a:lnSpc>
                <a:spcPct val="100000"/>
              </a:lnSpc>
              <a:spcBef>
                <a:spcPts val="0"/>
              </a:spcBef>
              <a:spcAft>
                <a:spcPts val="0"/>
              </a:spcAft>
              <a:buSzPts val="2200"/>
              <a:buChar char="■"/>
              <a:defRPr sz="2200"/>
            </a:lvl6pPr>
            <a:lvl7pPr marL="3200400" lvl="6" indent="-368300" algn="ctr">
              <a:lnSpc>
                <a:spcPct val="100000"/>
              </a:lnSpc>
              <a:spcBef>
                <a:spcPts val="0"/>
              </a:spcBef>
              <a:spcAft>
                <a:spcPts val="0"/>
              </a:spcAft>
              <a:buSzPts val="2200"/>
              <a:buChar char="●"/>
              <a:defRPr sz="2200"/>
            </a:lvl7pPr>
            <a:lvl8pPr marL="3657600" lvl="7" indent="-368300" algn="ctr">
              <a:lnSpc>
                <a:spcPct val="100000"/>
              </a:lnSpc>
              <a:spcBef>
                <a:spcPts val="0"/>
              </a:spcBef>
              <a:spcAft>
                <a:spcPts val="0"/>
              </a:spcAft>
              <a:buSzPts val="2200"/>
              <a:buChar char="○"/>
              <a:defRPr sz="2200"/>
            </a:lvl8pPr>
            <a:lvl9pPr marL="4114800" lvl="8" indent="-368300" algn="ctr">
              <a:lnSpc>
                <a:spcPct val="100000"/>
              </a:lnSpc>
              <a:spcBef>
                <a:spcPts val="0"/>
              </a:spcBef>
              <a:spcAft>
                <a:spcPts val="0"/>
              </a:spcAft>
              <a:buSzPts val="2200"/>
              <a:buChar char="■"/>
              <a:defRPr sz="2200"/>
            </a:lvl9pPr>
          </a:lstStyle>
          <a:p>
            <a:endParaRPr/>
          </a:p>
        </p:txBody>
      </p:sp>
      <p:sp>
        <p:nvSpPr>
          <p:cNvPr id="375" name="Google Shape;375;p15"/>
          <p:cNvSpPr txBox="1">
            <a:spLocks noGrp="1"/>
          </p:cNvSpPr>
          <p:nvPr>
            <p:ph type="body" idx="5"/>
          </p:nvPr>
        </p:nvSpPr>
        <p:spPr>
          <a:xfrm>
            <a:off x="4516345" y="5056375"/>
            <a:ext cx="2948400" cy="925200"/>
          </a:xfrm>
          <a:prstGeom prst="rect">
            <a:avLst/>
          </a:prstGeom>
        </p:spPr>
        <p:txBody>
          <a:bodyPr spcFirstLastPara="1" wrap="square" lIns="121900" tIns="121900" rIns="121900" bIns="121900" anchor="t" anchorCtr="0">
            <a:noAutofit/>
          </a:bodyPr>
          <a:lstStyle>
            <a:lvl1pPr marL="457200" lvl="0" indent="-368300" algn="ctr" rtl="0">
              <a:lnSpc>
                <a:spcPct val="100000"/>
              </a:lnSpc>
              <a:spcBef>
                <a:spcPts val="0"/>
              </a:spcBef>
              <a:spcAft>
                <a:spcPts val="0"/>
              </a:spcAft>
              <a:buSzPts val="2200"/>
              <a:buChar char="●"/>
              <a:defRPr sz="2200"/>
            </a:lvl1pPr>
            <a:lvl2pPr marL="914400" lvl="1" indent="-368300" algn="ctr" rtl="0">
              <a:lnSpc>
                <a:spcPct val="100000"/>
              </a:lnSpc>
              <a:spcBef>
                <a:spcPts val="0"/>
              </a:spcBef>
              <a:spcAft>
                <a:spcPts val="0"/>
              </a:spcAft>
              <a:buSzPts val="2200"/>
              <a:buChar char="○"/>
              <a:defRPr sz="2200"/>
            </a:lvl2pPr>
            <a:lvl3pPr marL="1371600" lvl="2" indent="-368300" algn="ctr" rtl="0">
              <a:lnSpc>
                <a:spcPct val="100000"/>
              </a:lnSpc>
              <a:spcBef>
                <a:spcPts val="0"/>
              </a:spcBef>
              <a:spcAft>
                <a:spcPts val="0"/>
              </a:spcAft>
              <a:buSzPts val="2200"/>
              <a:buChar char="■"/>
              <a:defRPr sz="2200"/>
            </a:lvl3pPr>
            <a:lvl4pPr marL="1828800" lvl="3" indent="-368300" algn="ctr" rtl="0">
              <a:lnSpc>
                <a:spcPct val="100000"/>
              </a:lnSpc>
              <a:spcBef>
                <a:spcPts val="0"/>
              </a:spcBef>
              <a:spcAft>
                <a:spcPts val="0"/>
              </a:spcAft>
              <a:buSzPts val="2200"/>
              <a:buChar char="●"/>
              <a:defRPr sz="2200"/>
            </a:lvl4pPr>
            <a:lvl5pPr marL="2286000" lvl="4" indent="-368300" algn="ctr" rtl="0">
              <a:lnSpc>
                <a:spcPct val="100000"/>
              </a:lnSpc>
              <a:spcBef>
                <a:spcPts val="0"/>
              </a:spcBef>
              <a:spcAft>
                <a:spcPts val="0"/>
              </a:spcAft>
              <a:buSzPts val="2200"/>
              <a:buChar char="○"/>
              <a:defRPr sz="2200"/>
            </a:lvl5pPr>
            <a:lvl6pPr marL="2743200" lvl="5" indent="-368300" algn="ctr" rtl="0">
              <a:lnSpc>
                <a:spcPct val="100000"/>
              </a:lnSpc>
              <a:spcBef>
                <a:spcPts val="0"/>
              </a:spcBef>
              <a:spcAft>
                <a:spcPts val="0"/>
              </a:spcAft>
              <a:buSzPts val="2200"/>
              <a:buChar char="■"/>
              <a:defRPr sz="2200"/>
            </a:lvl6pPr>
            <a:lvl7pPr marL="3200400" lvl="6" indent="-368300" algn="ctr" rtl="0">
              <a:lnSpc>
                <a:spcPct val="100000"/>
              </a:lnSpc>
              <a:spcBef>
                <a:spcPts val="0"/>
              </a:spcBef>
              <a:spcAft>
                <a:spcPts val="0"/>
              </a:spcAft>
              <a:buSzPts val="2200"/>
              <a:buChar char="●"/>
              <a:defRPr sz="2200"/>
            </a:lvl7pPr>
            <a:lvl8pPr marL="3657600" lvl="7" indent="-368300" algn="ctr" rtl="0">
              <a:lnSpc>
                <a:spcPct val="100000"/>
              </a:lnSpc>
              <a:spcBef>
                <a:spcPts val="0"/>
              </a:spcBef>
              <a:spcAft>
                <a:spcPts val="0"/>
              </a:spcAft>
              <a:buSzPts val="2200"/>
              <a:buChar char="○"/>
              <a:defRPr sz="2200"/>
            </a:lvl8pPr>
            <a:lvl9pPr marL="4114800" lvl="8" indent="-368300" algn="ctr" rtl="0">
              <a:lnSpc>
                <a:spcPct val="100000"/>
              </a:lnSpc>
              <a:spcBef>
                <a:spcPts val="0"/>
              </a:spcBef>
              <a:spcAft>
                <a:spcPts val="0"/>
              </a:spcAft>
              <a:buSzPts val="2200"/>
              <a:buChar char="■"/>
              <a:defRPr sz="2200"/>
            </a:lvl9pPr>
          </a:lstStyle>
          <a:p>
            <a:endParaRPr/>
          </a:p>
        </p:txBody>
      </p:sp>
      <p:sp>
        <p:nvSpPr>
          <p:cNvPr id="376" name="Google Shape;376;p15"/>
          <p:cNvSpPr txBox="1">
            <a:spLocks noGrp="1"/>
          </p:cNvSpPr>
          <p:nvPr>
            <p:ph type="body" idx="6"/>
          </p:nvPr>
        </p:nvSpPr>
        <p:spPr>
          <a:xfrm>
            <a:off x="715025" y="5056375"/>
            <a:ext cx="2948400" cy="925200"/>
          </a:xfrm>
          <a:prstGeom prst="rect">
            <a:avLst/>
          </a:prstGeom>
        </p:spPr>
        <p:txBody>
          <a:bodyPr spcFirstLastPara="1" wrap="square" lIns="121900" tIns="121900" rIns="121900" bIns="121900" anchor="t" anchorCtr="0">
            <a:noAutofit/>
          </a:bodyPr>
          <a:lstStyle>
            <a:lvl1pPr marL="457200" lvl="0" indent="-368300" algn="ctr" rtl="0">
              <a:lnSpc>
                <a:spcPct val="100000"/>
              </a:lnSpc>
              <a:spcBef>
                <a:spcPts val="0"/>
              </a:spcBef>
              <a:spcAft>
                <a:spcPts val="0"/>
              </a:spcAft>
              <a:buSzPts val="2200"/>
              <a:buChar char="●"/>
              <a:defRPr sz="2200"/>
            </a:lvl1pPr>
            <a:lvl2pPr marL="914400" lvl="1" indent="-368300" algn="ctr" rtl="0">
              <a:lnSpc>
                <a:spcPct val="100000"/>
              </a:lnSpc>
              <a:spcBef>
                <a:spcPts val="0"/>
              </a:spcBef>
              <a:spcAft>
                <a:spcPts val="0"/>
              </a:spcAft>
              <a:buSzPts val="2200"/>
              <a:buChar char="○"/>
              <a:defRPr sz="2200"/>
            </a:lvl2pPr>
            <a:lvl3pPr marL="1371600" lvl="2" indent="-368300" algn="ctr" rtl="0">
              <a:lnSpc>
                <a:spcPct val="100000"/>
              </a:lnSpc>
              <a:spcBef>
                <a:spcPts val="0"/>
              </a:spcBef>
              <a:spcAft>
                <a:spcPts val="0"/>
              </a:spcAft>
              <a:buSzPts val="2200"/>
              <a:buChar char="■"/>
              <a:defRPr sz="2200"/>
            </a:lvl3pPr>
            <a:lvl4pPr marL="1828800" lvl="3" indent="-368300" algn="ctr" rtl="0">
              <a:lnSpc>
                <a:spcPct val="100000"/>
              </a:lnSpc>
              <a:spcBef>
                <a:spcPts val="0"/>
              </a:spcBef>
              <a:spcAft>
                <a:spcPts val="0"/>
              </a:spcAft>
              <a:buSzPts val="2200"/>
              <a:buChar char="●"/>
              <a:defRPr sz="2200"/>
            </a:lvl4pPr>
            <a:lvl5pPr marL="2286000" lvl="4" indent="-368300" algn="ctr" rtl="0">
              <a:lnSpc>
                <a:spcPct val="100000"/>
              </a:lnSpc>
              <a:spcBef>
                <a:spcPts val="0"/>
              </a:spcBef>
              <a:spcAft>
                <a:spcPts val="0"/>
              </a:spcAft>
              <a:buSzPts val="2200"/>
              <a:buChar char="○"/>
              <a:defRPr sz="2200"/>
            </a:lvl5pPr>
            <a:lvl6pPr marL="2743200" lvl="5" indent="-368300" algn="ctr" rtl="0">
              <a:lnSpc>
                <a:spcPct val="100000"/>
              </a:lnSpc>
              <a:spcBef>
                <a:spcPts val="0"/>
              </a:spcBef>
              <a:spcAft>
                <a:spcPts val="0"/>
              </a:spcAft>
              <a:buSzPts val="2200"/>
              <a:buChar char="■"/>
              <a:defRPr sz="2200"/>
            </a:lvl6pPr>
            <a:lvl7pPr marL="3200400" lvl="6" indent="-368300" algn="ctr" rtl="0">
              <a:lnSpc>
                <a:spcPct val="100000"/>
              </a:lnSpc>
              <a:spcBef>
                <a:spcPts val="0"/>
              </a:spcBef>
              <a:spcAft>
                <a:spcPts val="0"/>
              </a:spcAft>
              <a:buSzPts val="2200"/>
              <a:buChar char="●"/>
              <a:defRPr sz="2200"/>
            </a:lvl7pPr>
            <a:lvl8pPr marL="3657600" lvl="7" indent="-368300" algn="ctr" rtl="0">
              <a:lnSpc>
                <a:spcPct val="100000"/>
              </a:lnSpc>
              <a:spcBef>
                <a:spcPts val="0"/>
              </a:spcBef>
              <a:spcAft>
                <a:spcPts val="0"/>
              </a:spcAft>
              <a:buSzPts val="2200"/>
              <a:buChar char="○"/>
              <a:defRPr sz="2200"/>
            </a:lvl8pPr>
            <a:lvl9pPr marL="4114800" lvl="8" indent="-368300" algn="ctr" rtl="0">
              <a:lnSpc>
                <a:spcPct val="100000"/>
              </a:lnSpc>
              <a:spcBef>
                <a:spcPts val="0"/>
              </a:spcBef>
              <a:spcAft>
                <a:spcPts val="0"/>
              </a:spcAft>
              <a:buSzPts val="2200"/>
              <a:buChar char="■"/>
              <a:defRPr sz="2200"/>
            </a:lvl9pPr>
          </a:lstStyle>
          <a:p>
            <a:endParaRPr/>
          </a:p>
        </p:txBody>
      </p:sp>
      <p:sp>
        <p:nvSpPr>
          <p:cNvPr id="377" name="Google Shape;377;p15"/>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13 Six columns">
  <p:cSld name="CUSTOM_12">
    <p:spTree>
      <p:nvGrpSpPr>
        <p:cNvPr id="1" name="Shape 378"/>
        <p:cNvGrpSpPr/>
        <p:nvPr/>
      </p:nvGrpSpPr>
      <p:grpSpPr>
        <a:xfrm>
          <a:off x="0" y="0"/>
          <a:ext cx="0" cy="0"/>
          <a:chOff x="0" y="0"/>
          <a:chExt cx="0" cy="0"/>
        </a:xfrm>
      </p:grpSpPr>
      <p:sp>
        <p:nvSpPr>
          <p:cNvPr id="379" name="Google Shape;379;p16"/>
          <p:cNvSpPr txBox="1">
            <a:spLocks noGrp="1"/>
          </p:cNvSpPr>
          <p:nvPr>
            <p:ph type="subTitle" idx="1"/>
          </p:nvPr>
        </p:nvSpPr>
        <p:spPr>
          <a:xfrm>
            <a:off x="4571775" y="479290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380" name="Google Shape;380;p16"/>
          <p:cNvSpPr txBox="1">
            <a:spLocks noGrp="1"/>
          </p:cNvSpPr>
          <p:nvPr>
            <p:ph type="subTitle" idx="2"/>
          </p:nvPr>
        </p:nvSpPr>
        <p:spPr>
          <a:xfrm>
            <a:off x="8381775" y="479290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381" name="Google Shape;381;p16"/>
          <p:cNvSpPr txBox="1">
            <a:spLocks noGrp="1"/>
          </p:cNvSpPr>
          <p:nvPr>
            <p:ph type="subTitle" idx="3"/>
          </p:nvPr>
        </p:nvSpPr>
        <p:spPr>
          <a:xfrm>
            <a:off x="8381787" y="217298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382" name="Google Shape;382;p16"/>
          <p:cNvSpPr txBox="1">
            <a:spLocks noGrp="1"/>
          </p:cNvSpPr>
          <p:nvPr>
            <p:ph type="subTitle" idx="4"/>
          </p:nvPr>
        </p:nvSpPr>
        <p:spPr>
          <a:xfrm>
            <a:off x="4571787" y="218095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383" name="Google Shape;383;p16"/>
          <p:cNvSpPr txBox="1">
            <a:spLocks noGrp="1"/>
          </p:cNvSpPr>
          <p:nvPr>
            <p:ph type="subTitle" idx="5"/>
          </p:nvPr>
        </p:nvSpPr>
        <p:spPr>
          <a:xfrm>
            <a:off x="4571787" y="3486925"/>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384" name="Google Shape;384;p16"/>
          <p:cNvSpPr txBox="1">
            <a:spLocks noGrp="1"/>
          </p:cNvSpPr>
          <p:nvPr>
            <p:ph type="subTitle" idx="6"/>
          </p:nvPr>
        </p:nvSpPr>
        <p:spPr>
          <a:xfrm>
            <a:off x="8381787" y="3468380"/>
            <a:ext cx="3250500" cy="606900"/>
          </a:xfrm>
          <a:prstGeom prst="rect">
            <a:avLst/>
          </a:prstGeom>
        </p:spPr>
        <p:txBody>
          <a:bodyPr spcFirstLastPara="1" wrap="square" lIns="121900" tIns="121900" rIns="121900" bIns="121900" anchor="t" anchorCtr="0">
            <a:noAutofit/>
          </a:bodyPr>
          <a:lstStyle>
            <a:lvl1pPr lvl="0" rtl="0">
              <a:spcBef>
                <a:spcPts val="0"/>
              </a:spcBef>
              <a:spcAft>
                <a:spcPts val="0"/>
              </a:spcAft>
              <a:buSzPts val="2000"/>
              <a:buNone/>
              <a:defRPr sz="2000" b="1"/>
            </a:lvl1pPr>
            <a:lvl2pPr lvl="1" rtl="0">
              <a:spcBef>
                <a:spcPts val="2100"/>
              </a:spcBef>
              <a:spcAft>
                <a:spcPts val="0"/>
              </a:spcAft>
              <a:buSzPts val="2000"/>
              <a:buNone/>
              <a:defRPr sz="2000" b="1"/>
            </a:lvl2pPr>
            <a:lvl3pPr lvl="2" rtl="0">
              <a:spcBef>
                <a:spcPts val="2100"/>
              </a:spcBef>
              <a:spcAft>
                <a:spcPts val="0"/>
              </a:spcAft>
              <a:buSzPts val="2000"/>
              <a:buNone/>
              <a:defRPr sz="2000" b="1"/>
            </a:lvl3pPr>
            <a:lvl4pPr lvl="3" rtl="0">
              <a:spcBef>
                <a:spcPts val="2100"/>
              </a:spcBef>
              <a:spcAft>
                <a:spcPts val="0"/>
              </a:spcAft>
              <a:buSzPts val="2000"/>
              <a:buNone/>
              <a:defRPr sz="2000" b="1"/>
            </a:lvl4pPr>
            <a:lvl5pPr lvl="4" rtl="0">
              <a:spcBef>
                <a:spcPts val="2100"/>
              </a:spcBef>
              <a:spcAft>
                <a:spcPts val="0"/>
              </a:spcAft>
              <a:buSzPts val="2000"/>
              <a:buNone/>
              <a:defRPr sz="2000" b="1"/>
            </a:lvl5pPr>
            <a:lvl6pPr lvl="5" rtl="0">
              <a:spcBef>
                <a:spcPts val="2100"/>
              </a:spcBef>
              <a:spcAft>
                <a:spcPts val="0"/>
              </a:spcAft>
              <a:buSzPts val="2000"/>
              <a:buNone/>
              <a:defRPr sz="2000" b="1"/>
            </a:lvl6pPr>
            <a:lvl7pPr lvl="6" rtl="0">
              <a:spcBef>
                <a:spcPts val="2100"/>
              </a:spcBef>
              <a:spcAft>
                <a:spcPts val="0"/>
              </a:spcAft>
              <a:buSzPts val="2000"/>
              <a:buNone/>
              <a:defRPr sz="2000" b="1"/>
            </a:lvl7pPr>
            <a:lvl8pPr lvl="7" rtl="0">
              <a:spcBef>
                <a:spcPts val="2100"/>
              </a:spcBef>
              <a:spcAft>
                <a:spcPts val="0"/>
              </a:spcAft>
              <a:buSzPts val="2000"/>
              <a:buNone/>
              <a:defRPr sz="2000" b="1"/>
            </a:lvl8pPr>
            <a:lvl9pPr lvl="8" rtl="0">
              <a:spcBef>
                <a:spcPts val="2100"/>
              </a:spcBef>
              <a:spcAft>
                <a:spcPts val="2100"/>
              </a:spcAft>
              <a:buSzPts val="2000"/>
              <a:buNone/>
              <a:defRPr sz="2000" b="1"/>
            </a:lvl9pPr>
          </a:lstStyle>
          <a:p>
            <a:endParaRPr/>
          </a:p>
        </p:txBody>
      </p:sp>
      <p:sp>
        <p:nvSpPr>
          <p:cNvPr id="385" name="Google Shape;385;p16"/>
          <p:cNvSpPr txBox="1">
            <a:spLocks noGrp="1"/>
          </p:cNvSpPr>
          <p:nvPr>
            <p:ph type="title"/>
          </p:nvPr>
        </p:nvSpPr>
        <p:spPr>
          <a:xfrm>
            <a:off x="375750" y="323750"/>
            <a:ext cx="115149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86" name="Google Shape;386;p16"/>
          <p:cNvSpPr txBox="1">
            <a:spLocks noGrp="1"/>
          </p:cNvSpPr>
          <p:nvPr>
            <p:ph type="body" idx="7"/>
          </p:nvPr>
        </p:nvSpPr>
        <p:spPr>
          <a:xfrm>
            <a:off x="4571787" y="2589800"/>
            <a:ext cx="3250500" cy="8340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87" name="Google Shape;387;p16"/>
          <p:cNvSpPr txBox="1">
            <a:spLocks noGrp="1"/>
          </p:cNvSpPr>
          <p:nvPr>
            <p:ph type="body" idx="8"/>
          </p:nvPr>
        </p:nvSpPr>
        <p:spPr>
          <a:xfrm>
            <a:off x="8381787" y="38852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388" name="Google Shape;388;p16"/>
          <p:cNvSpPr txBox="1">
            <a:spLocks noGrp="1"/>
          </p:cNvSpPr>
          <p:nvPr>
            <p:ph type="body" idx="9"/>
          </p:nvPr>
        </p:nvSpPr>
        <p:spPr>
          <a:xfrm>
            <a:off x="4571787" y="38852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389" name="Google Shape;389;p16"/>
          <p:cNvSpPr txBox="1">
            <a:spLocks noGrp="1"/>
          </p:cNvSpPr>
          <p:nvPr>
            <p:ph type="body" idx="13"/>
          </p:nvPr>
        </p:nvSpPr>
        <p:spPr>
          <a:xfrm>
            <a:off x="4571775" y="52191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390" name="Google Shape;390;p16"/>
          <p:cNvSpPr txBox="1">
            <a:spLocks noGrp="1"/>
          </p:cNvSpPr>
          <p:nvPr>
            <p:ph type="body" idx="14"/>
          </p:nvPr>
        </p:nvSpPr>
        <p:spPr>
          <a:xfrm>
            <a:off x="8381787" y="2589800"/>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391" name="Google Shape;391;p16"/>
          <p:cNvSpPr txBox="1">
            <a:spLocks noGrp="1"/>
          </p:cNvSpPr>
          <p:nvPr>
            <p:ph type="body" idx="15"/>
          </p:nvPr>
        </p:nvSpPr>
        <p:spPr>
          <a:xfrm>
            <a:off x="8381775" y="5191175"/>
            <a:ext cx="3250500" cy="8340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392" name="Google Shape;392;p16"/>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14 Map">
  <p:cSld name="CUSTOM_13">
    <p:bg>
      <p:bgPr>
        <a:gradFill>
          <a:gsLst>
            <a:gs pos="0">
              <a:schemeClr val="accent5"/>
            </a:gs>
            <a:gs pos="100000">
              <a:schemeClr val="accent4"/>
            </a:gs>
          </a:gsLst>
          <a:lin ang="0" scaled="0"/>
        </a:gradFill>
        <a:effectLst/>
      </p:bgPr>
    </p:bg>
    <p:spTree>
      <p:nvGrpSpPr>
        <p:cNvPr id="1" name="Shape 393"/>
        <p:cNvGrpSpPr/>
        <p:nvPr/>
      </p:nvGrpSpPr>
      <p:grpSpPr>
        <a:xfrm>
          <a:off x="0" y="0"/>
          <a:ext cx="0" cy="0"/>
          <a:chOff x="0" y="0"/>
          <a:chExt cx="0" cy="0"/>
        </a:xfrm>
      </p:grpSpPr>
      <p:sp>
        <p:nvSpPr>
          <p:cNvPr id="394" name="Google Shape;394;p17"/>
          <p:cNvSpPr txBox="1">
            <a:spLocks noGrp="1"/>
          </p:cNvSpPr>
          <p:nvPr>
            <p:ph type="title"/>
          </p:nvPr>
        </p:nvSpPr>
        <p:spPr>
          <a:xfrm>
            <a:off x="415600" y="593375"/>
            <a:ext cx="4653600" cy="5481600"/>
          </a:xfrm>
          <a:prstGeom prst="rect">
            <a:avLst/>
          </a:prstGeom>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395" name="Google Shape;395;p17"/>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15 Timeline">
  <p:cSld name="CUSTOM_14">
    <p:bg>
      <p:bgPr>
        <a:gradFill>
          <a:gsLst>
            <a:gs pos="0">
              <a:schemeClr val="accent5"/>
            </a:gs>
            <a:gs pos="100000">
              <a:schemeClr val="accent6"/>
            </a:gs>
          </a:gsLst>
          <a:lin ang="0" scaled="0"/>
        </a:gradFill>
        <a:effectLst/>
      </p:bgPr>
    </p:bg>
    <p:spTree>
      <p:nvGrpSpPr>
        <p:cNvPr id="1" name="Shape 396"/>
        <p:cNvGrpSpPr/>
        <p:nvPr/>
      </p:nvGrpSpPr>
      <p:grpSpPr>
        <a:xfrm>
          <a:off x="0" y="0"/>
          <a:ext cx="0" cy="0"/>
          <a:chOff x="0" y="0"/>
          <a:chExt cx="0" cy="0"/>
        </a:xfrm>
      </p:grpSpPr>
      <p:sp>
        <p:nvSpPr>
          <p:cNvPr id="397" name="Google Shape;397;p18"/>
          <p:cNvSpPr txBox="1">
            <a:spLocks noGrp="1"/>
          </p:cNvSpPr>
          <p:nvPr>
            <p:ph type="subTitle" idx="1"/>
          </p:nvPr>
        </p:nvSpPr>
        <p:spPr>
          <a:xfrm>
            <a:off x="415600" y="2316000"/>
            <a:ext cx="19977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398" name="Google Shape;398;p18"/>
          <p:cNvSpPr txBox="1">
            <a:spLocks noGrp="1"/>
          </p:cNvSpPr>
          <p:nvPr>
            <p:ph type="subTitle" idx="2"/>
          </p:nvPr>
        </p:nvSpPr>
        <p:spPr>
          <a:xfrm>
            <a:off x="2775377" y="2316000"/>
            <a:ext cx="19977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399" name="Google Shape;399;p18"/>
          <p:cNvSpPr txBox="1">
            <a:spLocks noGrp="1"/>
          </p:cNvSpPr>
          <p:nvPr>
            <p:ph type="subTitle" idx="3"/>
          </p:nvPr>
        </p:nvSpPr>
        <p:spPr>
          <a:xfrm>
            <a:off x="5135153" y="2342500"/>
            <a:ext cx="19977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400" name="Google Shape;400;p18"/>
          <p:cNvSpPr txBox="1">
            <a:spLocks noGrp="1"/>
          </p:cNvSpPr>
          <p:nvPr>
            <p:ph type="subTitle" idx="4"/>
          </p:nvPr>
        </p:nvSpPr>
        <p:spPr>
          <a:xfrm>
            <a:off x="7494930" y="2342500"/>
            <a:ext cx="19977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401" name="Google Shape;401;p18"/>
          <p:cNvSpPr txBox="1">
            <a:spLocks noGrp="1"/>
          </p:cNvSpPr>
          <p:nvPr>
            <p:ph type="subTitle" idx="5"/>
          </p:nvPr>
        </p:nvSpPr>
        <p:spPr>
          <a:xfrm>
            <a:off x="9854707" y="2316000"/>
            <a:ext cx="1997700" cy="606900"/>
          </a:xfrm>
          <a:prstGeom prst="rect">
            <a:avLst/>
          </a:prstGeom>
        </p:spPr>
        <p:txBody>
          <a:bodyPr spcFirstLastPara="1" wrap="square" lIns="121900" tIns="121900" rIns="121900" bIns="121900" anchor="t" anchorCtr="0">
            <a:noAutofit/>
          </a:bodyPr>
          <a:lstStyle>
            <a:lvl1pPr lvl="0" algn="ctr" rtl="0">
              <a:spcBef>
                <a:spcPts val="0"/>
              </a:spcBef>
              <a:spcAft>
                <a:spcPts val="0"/>
              </a:spcAft>
              <a:buSzPts val="2200"/>
              <a:buNone/>
              <a:defRPr sz="2200" b="1"/>
            </a:lvl1pPr>
            <a:lvl2pPr lvl="1" algn="ctr" rtl="0">
              <a:spcBef>
                <a:spcPts val="210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402" name="Google Shape;402;p18"/>
          <p:cNvSpPr txBox="1">
            <a:spLocks noGrp="1"/>
          </p:cNvSpPr>
          <p:nvPr>
            <p:ph type="title"/>
          </p:nvPr>
        </p:nvSpPr>
        <p:spPr>
          <a:xfrm>
            <a:off x="415600" y="974367"/>
            <a:ext cx="11360700" cy="763500"/>
          </a:xfrm>
          <a:prstGeom prst="rect">
            <a:avLst/>
          </a:prstGeom>
        </p:spPr>
        <p:txBody>
          <a:bodyPr spcFirstLastPara="1" wrap="square" lIns="121900" tIns="121900" rIns="121900" bIns="121900" anchor="t"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03" name="Google Shape;403;p18"/>
          <p:cNvSpPr txBox="1">
            <a:spLocks noGrp="1"/>
          </p:cNvSpPr>
          <p:nvPr>
            <p:ph type="body" idx="6"/>
          </p:nvPr>
        </p:nvSpPr>
        <p:spPr>
          <a:xfrm>
            <a:off x="415600" y="3238625"/>
            <a:ext cx="1997700" cy="23301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404" name="Google Shape;404;p18"/>
          <p:cNvSpPr txBox="1">
            <a:spLocks noGrp="1"/>
          </p:cNvSpPr>
          <p:nvPr>
            <p:ph type="body" idx="7"/>
          </p:nvPr>
        </p:nvSpPr>
        <p:spPr>
          <a:xfrm>
            <a:off x="2775375" y="3238625"/>
            <a:ext cx="1997700" cy="23301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05" name="Google Shape;405;p18"/>
          <p:cNvSpPr txBox="1">
            <a:spLocks noGrp="1"/>
          </p:cNvSpPr>
          <p:nvPr>
            <p:ph type="body" idx="8"/>
          </p:nvPr>
        </p:nvSpPr>
        <p:spPr>
          <a:xfrm>
            <a:off x="5135150" y="3238625"/>
            <a:ext cx="1997700" cy="23301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06" name="Google Shape;406;p18"/>
          <p:cNvSpPr txBox="1">
            <a:spLocks noGrp="1"/>
          </p:cNvSpPr>
          <p:nvPr>
            <p:ph type="body" idx="9"/>
          </p:nvPr>
        </p:nvSpPr>
        <p:spPr>
          <a:xfrm>
            <a:off x="7494925" y="3238625"/>
            <a:ext cx="1997700" cy="23301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07" name="Google Shape;407;p18"/>
          <p:cNvSpPr txBox="1">
            <a:spLocks noGrp="1"/>
          </p:cNvSpPr>
          <p:nvPr>
            <p:ph type="body" idx="13"/>
          </p:nvPr>
        </p:nvSpPr>
        <p:spPr>
          <a:xfrm>
            <a:off x="9854700" y="3238625"/>
            <a:ext cx="1997700" cy="2330100"/>
          </a:xfrm>
          <a:prstGeom prst="rect">
            <a:avLst/>
          </a:prstGeom>
        </p:spPr>
        <p:txBody>
          <a:bodyPr spcFirstLastPara="1" wrap="square" lIns="121900" tIns="121900" rIns="121900" bIns="121900" anchor="t" anchorCtr="0">
            <a:noAutofit/>
          </a:bodyPr>
          <a:lstStyle>
            <a:lvl1pPr marL="457200" lvl="0" indent="-330200" rtl="0">
              <a:spcBef>
                <a:spcPts val="0"/>
              </a:spcBef>
              <a:spcAft>
                <a:spcPts val="0"/>
              </a:spcAft>
              <a:buSzPts val="1600"/>
              <a:buChar char="●"/>
              <a:defRPr sz="1600"/>
            </a:lvl1pPr>
            <a:lvl2pPr marL="914400" lvl="1" indent="-330200" rtl="0">
              <a:spcBef>
                <a:spcPts val="210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408" name="Google Shape;408;p18"/>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16 Title and text left">
  <p:cSld name="CUSTOM_15">
    <p:bg>
      <p:bgPr>
        <a:gradFill>
          <a:gsLst>
            <a:gs pos="0">
              <a:schemeClr val="accent6"/>
            </a:gs>
            <a:gs pos="100000">
              <a:schemeClr val="accent1"/>
            </a:gs>
          </a:gsLst>
          <a:lin ang="0" scaled="0"/>
        </a:gradFill>
        <a:effectLst/>
      </p:bgPr>
    </p:bg>
    <p:spTree>
      <p:nvGrpSpPr>
        <p:cNvPr id="1" name="Shape 409"/>
        <p:cNvGrpSpPr/>
        <p:nvPr/>
      </p:nvGrpSpPr>
      <p:grpSpPr>
        <a:xfrm>
          <a:off x="0" y="0"/>
          <a:ext cx="0" cy="0"/>
          <a:chOff x="0" y="0"/>
          <a:chExt cx="0" cy="0"/>
        </a:xfrm>
      </p:grpSpPr>
      <p:sp>
        <p:nvSpPr>
          <p:cNvPr id="410" name="Google Shape;410;p19"/>
          <p:cNvSpPr txBox="1">
            <a:spLocks noGrp="1"/>
          </p:cNvSpPr>
          <p:nvPr>
            <p:ph type="title"/>
          </p:nvPr>
        </p:nvSpPr>
        <p:spPr>
          <a:xfrm>
            <a:off x="644200" y="974375"/>
            <a:ext cx="5581500" cy="763500"/>
          </a:xfrm>
          <a:prstGeom prst="rect">
            <a:avLst/>
          </a:prstGeom>
        </p:spPr>
        <p:txBody>
          <a:bodyPr spcFirstLastPara="1" wrap="square" lIns="121900" tIns="121900" rIns="121900" bIns="121900" anchor="t" anchorCtr="0">
            <a:noAutofit/>
          </a:bodyPr>
          <a:lstStyle>
            <a:lvl1pPr marL="0" marR="0" lvl="0" indent="0" algn="r" rtl="0">
              <a:lnSpc>
                <a:spcPct val="100000"/>
              </a:lnSpc>
              <a:spcBef>
                <a:spcPts val="0"/>
              </a:spcBef>
              <a:spcAft>
                <a:spcPts val="0"/>
              </a:spcAft>
              <a:buClr>
                <a:schemeClr val="dk1"/>
              </a:buClr>
              <a:buSzPts val="4000"/>
              <a:buFont typeface="Aldrich"/>
              <a:buNone/>
              <a:defRPr/>
            </a:lvl1pPr>
            <a:lvl2pPr lvl="1"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11" name="Google Shape;411;p19"/>
          <p:cNvSpPr txBox="1">
            <a:spLocks noGrp="1"/>
          </p:cNvSpPr>
          <p:nvPr>
            <p:ph type="body" idx="1"/>
          </p:nvPr>
        </p:nvSpPr>
        <p:spPr>
          <a:xfrm>
            <a:off x="644050" y="2097700"/>
            <a:ext cx="5581500" cy="3565800"/>
          </a:xfrm>
          <a:prstGeom prst="rect">
            <a:avLst/>
          </a:prstGeom>
        </p:spPr>
        <p:txBody>
          <a:bodyPr spcFirstLastPara="1" wrap="square" lIns="121900" tIns="121900" rIns="121900" bIns="121900" anchor="t" anchorCtr="0">
            <a:noAutofit/>
          </a:bodyPr>
          <a:lstStyle>
            <a:lvl1pPr marL="457200" lvl="0" indent="-355600" algn="r">
              <a:spcBef>
                <a:spcPts val="0"/>
              </a:spcBef>
              <a:spcAft>
                <a:spcPts val="0"/>
              </a:spcAft>
              <a:buSzPts val="2000"/>
              <a:buChar char="●"/>
              <a:defRPr/>
            </a:lvl1pPr>
            <a:lvl2pPr marL="914400" lvl="1" indent="-355600" algn="r">
              <a:spcBef>
                <a:spcPts val="2100"/>
              </a:spcBef>
              <a:spcAft>
                <a:spcPts val="0"/>
              </a:spcAft>
              <a:buSzPts val="2000"/>
              <a:buChar char="○"/>
              <a:defRPr/>
            </a:lvl2pPr>
            <a:lvl3pPr marL="1371600" lvl="2" indent="-355600" algn="r">
              <a:spcBef>
                <a:spcPts val="2100"/>
              </a:spcBef>
              <a:spcAft>
                <a:spcPts val="0"/>
              </a:spcAft>
              <a:buSzPts val="2000"/>
              <a:buChar char="■"/>
              <a:defRPr/>
            </a:lvl3pPr>
            <a:lvl4pPr marL="1828800" lvl="3" indent="-355600" algn="r">
              <a:spcBef>
                <a:spcPts val="2100"/>
              </a:spcBef>
              <a:spcAft>
                <a:spcPts val="0"/>
              </a:spcAft>
              <a:buSzPts val="2000"/>
              <a:buChar char="●"/>
              <a:defRPr/>
            </a:lvl4pPr>
            <a:lvl5pPr marL="2286000" lvl="4" indent="-355600" algn="r">
              <a:spcBef>
                <a:spcPts val="2100"/>
              </a:spcBef>
              <a:spcAft>
                <a:spcPts val="0"/>
              </a:spcAft>
              <a:buSzPts val="2000"/>
              <a:buChar char="○"/>
              <a:defRPr/>
            </a:lvl5pPr>
            <a:lvl6pPr marL="2743200" lvl="5" indent="-355600" algn="r">
              <a:spcBef>
                <a:spcPts val="2100"/>
              </a:spcBef>
              <a:spcAft>
                <a:spcPts val="0"/>
              </a:spcAft>
              <a:buSzPts val="2000"/>
              <a:buChar char="■"/>
              <a:defRPr/>
            </a:lvl6pPr>
            <a:lvl7pPr marL="3200400" lvl="6" indent="-355600" algn="r">
              <a:spcBef>
                <a:spcPts val="2100"/>
              </a:spcBef>
              <a:spcAft>
                <a:spcPts val="0"/>
              </a:spcAft>
              <a:buSzPts val="2000"/>
              <a:buChar char="●"/>
              <a:defRPr/>
            </a:lvl7pPr>
            <a:lvl8pPr marL="3657600" lvl="7" indent="-355600" algn="r">
              <a:spcBef>
                <a:spcPts val="2100"/>
              </a:spcBef>
              <a:spcAft>
                <a:spcPts val="0"/>
              </a:spcAft>
              <a:buSzPts val="2000"/>
              <a:buChar char="○"/>
              <a:defRPr/>
            </a:lvl8pPr>
            <a:lvl9pPr marL="4114800" lvl="8" indent="-355600" algn="r">
              <a:spcBef>
                <a:spcPts val="2100"/>
              </a:spcBef>
              <a:spcAft>
                <a:spcPts val="2100"/>
              </a:spcAft>
              <a:buSzPts val="2000"/>
              <a:buChar char="■"/>
              <a:defRPr/>
            </a:lvl9pPr>
          </a:lstStyle>
          <a:p>
            <a:endParaRPr/>
          </a:p>
        </p:txBody>
      </p:sp>
      <p:sp>
        <p:nvSpPr>
          <p:cNvPr id="412" name="Google Shape;412;p19"/>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017 Title and text right">
  <p:cSld name="CUSTOM_16">
    <p:spTree>
      <p:nvGrpSpPr>
        <p:cNvPr id="1" name="Shape 413"/>
        <p:cNvGrpSpPr/>
        <p:nvPr/>
      </p:nvGrpSpPr>
      <p:grpSpPr>
        <a:xfrm>
          <a:off x="0" y="0"/>
          <a:ext cx="0" cy="0"/>
          <a:chOff x="0" y="0"/>
          <a:chExt cx="0" cy="0"/>
        </a:xfrm>
      </p:grpSpPr>
      <p:sp>
        <p:nvSpPr>
          <p:cNvPr id="414" name="Google Shape;414;p20"/>
          <p:cNvSpPr txBox="1">
            <a:spLocks noGrp="1"/>
          </p:cNvSpPr>
          <p:nvPr>
            <p:ph type="title"/>
          </p:nvPr>
        </p:nvSpPr>
        <p:spPr>
          <a:xfrm>
            <a:off x="5978200" y="974375"/>
            <a:ext cx="5581500" cy="763500"/>
          </a:xfrm>
          <a:prstGeom prst="rect">
            <a:avLst/>
          </a:prstGeom>
        </p:spPr>
        <p:txBody>
          <a:bodyPr spcFirstLastPara="1" wrap="square" lIns="121900" tIns="121900" rIns="121900" bIns="121900" anchor="t"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15" name="Google Shape;415;p20"/>
          <p:cNvSpPr txBox="1">
            <a:spLocks noGrp="1"/>
          </p:cNvSpPr>
          <p:nvPr>
            <p:ph type="body" idx="1"/>
          </p:nvPr>
        </p:nvSpPr>
        <p:spPr>
          <a:xfrm>
            <a:off x="5978300" y="2508425"/>
            <a:ext cx="5581500" cy="3106800"/>
          </a:xfrm>
          <a:prstGeom prst="rect">
            <a:avLst/>
          </a:prstGeom>
        </p:spPr>
        <p:txBody>
          <a:bodyPr spcFirstLastPara="1" wrap="square" lIns="121900" tIns="121900" rIns="121900" bIns="121900" anchor="t" anchorCtr="0">
            <a:noAutofit/>
          </a:bodyPr>
          <a:lstStyle>
            <a:lvl1pPr marL="457200" lvl="0" indent="-355600">
              <a:spcBef>
                <a:spcPts val="0"/>
              </a:spcBef>
              <a:spcAft>
                <a:spcPts val="0"/>
              </a:spcAft>
              <a:buSzPts val="2000"/>
              <a:buChar char="●"/>
              <a:defRPr/>
            </a:lvl1pPr>
            <a:lvl2pPr marL="914400" lvl="1" indent="-355600">
              <a:spcBef>
                <a:spcPts val="2100"/>
              </a:spcBef>
              <a:spcAft>
                <a:spcPts val="0"/>
              </a:spcAft>
              <a:buSzPts val="2000"/>
              <a:buChar char="○"/>
              <a:defRPr/>
            </a:lvl2pPr>
            <a:lvl3pPr marL="1371600" lvl="2" indent="-355600">
              <a:spcBef>
                <a:spcPts val="2100"/>
              </a:spcBef>
              <a:spcAft>
                <a:spcPts val="0"/>
              </a:spcAft>
              <a:buSzPts val="2000"/>
              <a:buChar char="■"/>
              <a:defRPr/>
            </a:lvl3pPr>
            <a:lvl4pPr marL="1828800" lvl="3" indent="-355600">
              <a:spcBef>
                <a:spcPts val="2100"/>
              </a:spcBef>
              <a:spcAft>
                <a:spcPts val="0"/>
              </a:spcAft>
              <a:buSzPts val="2000"/>
              <a:buChar char="●"/>
              <a:defRPr/>
            </a:lvl4pPr>
            <a:lvl5pPr marL="2286000" lvl="4" indent="-355600">
              <a:spcBef>
                <a:spcPts val="2100"/>
              </a:spcBef>
              <a:spcAft>
                <a:spcPts val="0"/>
              </a:spcAft>
              <a:buSzPts val="2000"/>
              <a:buChar char="○"/>
              <a:defRPr/>
            </a:lvl5pPr>
            <a:lvl6pPr marL="2743200" lvl="5" indent="-355600">
              <a:spcBef>
                <a:spcPts val="2100"/>
              </a:spcBef>
              <a:spcAft>
                <a:spcPts val="0"/>
              </a:spcAft>
              <a:buSzPts val="2000"/>
              <a:buChar char="■"/>
              <a:defRPr/>
            </a:lvl6pPr>
            <a:lvl7pPr marL="3200400" lvl="6" indent="-355600">
              <a:spcBef>
                <a:spcPts val="2100"/>
              </a:spcBef>
              <a:spcAft>
                <a:spcPts val="0"/>
              </a:spcAft>
              <a:buSzPts val="2000"/>
              <a:buChar char="●"/>
              <a:defRPr/>
            </a:lvl7pPr>
            <a:lvl8pPr marL="3657600" lvl="7" indent="-355600">
              <a:spcBef>
                <a:spcPts val="2100"/>
              </a:spcBef>
              <a:spcAft>
                <a:spcPts val="0"/>
              </a:spcAft>
              <a:buSzPts val="2000"/>
              <a:buChar char="○"/>
              <a:defRPr/>
            </a:lvl8pPr>
            <a:lvl9pPr marL="4114800" lvl="8" indent="-355600">
              <a:spcBef>
                <a:spcPts val="2100"/>
              </a:spcBef>
              <a:spcAft>
                <a:spcPts val="2100"/>
              </a:spcAft>
              <a:buSzPts val="2000"/>
              <a:buChar char="■"/>
              <a:defRPr/>
            </a:lvl9pPr>
          </a:lstStyle>
          <a:p>
            <a:endParaRPr/>
          </a:p>
        </p:txBody>
      </p:sp>
      <p:sp>
        <p:nvSpPr>
          <p:cNvPr id="416" name="Google Shape;416;p20"/>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018 Custom Layout 1">
  <p:cSld name="CUSTOM_17">
    <p:bg>
      <p:bgPr>
        <a:gradFill>
          <a:gsLst>
            <a:gs pos="0">
              <a:schemeClr val="accent4"/>
            </a:gs>
            <a:gs pos="100000">
              <a:schemeClr val="accent3"/>
            </a:gs>
          </a:gsLst>
          <a:lin ang="0" scaled="0"/>
        </a:gradFill>
        <a:effectLst/>
      </p:bgPr>
    </p:bg>
    <p:spTree>
      <p:nvGrpSpPr>
        <p:cNvPr id="1" name="Shape 417"/>
        <p:cNvGrpSpPr/>
        <p:nvPr/>
      </p:nvGrpSpPr>
      <p:grpSpPr>
        <a:xfrm>
          <a:off x="0" y="0"/>
          <a:ext cx="0" cy="0"/>
          <a:chOff x="0" y="0"/>
          <a:chExt cx="0" cy="0"/>
        </a:xfrm>
      </p:grpSpPr>
      <p:sp>
        <p:nvSpPr>
          <p:cNvPr id="418" name="Google Shape;418;p21"/>
          <p:cNvSpPr txBox="1">
            <a:spLocks noGrp="1"/>
          </p:cNvSpPr>
          <p:nvPr>
            <p:ph type="subTitle" idx="1"/>
          </p:nvPr>
        </p:nvSpPr>
        <p:spPr>
          <a:xfrm>
            <a:off x="735402" y="2674800"/>
            <a:ext cx="107211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2100"/>
              <a:buNone/>
              <a:defRPr sz="2100" b="1"/>
            </a:lvl1pPr>
            <a:lvl2pPr lvl="1" rtl="0">
              <a:spcBef>
                <a:spcPts val="210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419" name="Google Shape;419;p21"/>
          <p:cNvSpPr txBox="1">
            <a:spLocks noGrp="1"/>
          </p:cNvSpPr>
          <p:nvPr>
            <p:ph type="title"/>
          </p:nvPr>
        </p:nvSpPr>
        <p:spPr>
          <a:xfrm>
            <a:off x="735402" y="1741950"/>
            <a:ext cx="10721100" cy="763500"/>
          </a:xfrm>
          <a:prstGeom prst="rect">
            <a:avLst/>
          </a:prstGeom>
        </p:spPr>
        <p:txBody>
          <a:bodyPr spcFirstLastPara="1" wrap="square" lIns="121900" tIns="121900" rIns="121900" bIns="121900" anchor="b" anchorCtr="0">
            <a:noAutofit/>
          </a:bodyPr>
          <a:lstStyle>
            <a:lvl1pPr marL="0" marR="0" lvl="0" indent="0" algn="l" rtl="0">
              <a:lnSpc>
                <a:spcPct val="100000"/>
              </a:lnSpc>
              <a:spcBef>
                <a:spcPts val="0"/>
              </a:spcBef>
              <a:spcAft>
                <a:spcPts val="0"/>
              </a:spcAft>
              <a:buClr>
                <a:schemeClr val="dk1"/>
              </a:buClr>
              <a:buSzPts val="10000"/>
              <a:buFont typeface="Aldrich"/>
              <a:buNone/>
              <a:defRPr/>
            </a:lvl1pPr>
            <a:lvl2pPr lvl="1"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a:endParaRPr/>
          </a:p>
        </p:txBody>
      </p:sp>
      <p:sp>
        <p:nvSpPr>
          <p:cNvPr id="420" name="Google Shape;420;p21"/>
          <p:cNvSpPr txBox="1">
            <a:spLocks noGrp="1"/>
          </p:cNvSpPr>
          <p:nvPr>
            <p:ph type="body" idx="2"/>
          </p:nvPr>
        </p:nvSpPr>
        <p:spPr>
          <a:xfrm>
            <a:off x="735498" y="3539600"/>
            <a:ext cx="10721100" cy="1341600"/>
          </a:xfrm>
          <a:prstGeom prst="rect">
            <a:avLst/>
          </a:prstGeom>
        </p:spPr>
        <p:txBody>
          <a:bodyPr spcFirstLastPara="1" wrap="square" lIns="121900" tIns="121900" rIns="121900" bIns="121900" anchor="t" anchorCtr="0">
            <a:noAutofit/>
          </a:bodyPr>
          <a:lstStyle>
            <a:lvl1pPr marL="457200" lvl="0" indent="-355600">
              <a:lnSpc>
                <a:spcPct val="100000"/>
              </a:lnSpc>
              <a:spcBef>
                <a:spcPts val="0"/>
              </a:spcBef>
              <a:spcAft>
                <a:spcPts val="0"/>
              </a:spcAft>
              <a:buSzPts val="2000"/>
              <a:buChar char="●"/>
              <a:defRPr/>
            </a:lvl1pPr>
            <a:lvl2pPr marL="914400" lvl="1" indent="-355600">
              <a:lnSpc>
                <a:spcPct val="100000"/>
              </a:lnSpc>
              <a:spcBef>
                <a:spcPts val="0"/>
              </a:spcBef>
              <a:spcAft>
                <a:spcPts val="0"/>
              </a:spcAft>
              <a:buSzPts val="2000"/>
              <a:buChar char="○"/>
              <a:defRPr/>
            </a:lvl2pPr>
            <a:lvl3pPr marL="1371600" lvl="2" indent="-355600">
              <a:lnSpc>
                <a:spcPct val="100000"/>
              </a:lnSpc>
              <a:spcBef>
                <a:spcPts val="0"/>
              </a:spcBef>
              <a:spcAft>
                <a:spcPts val="0"/>
              </a:spcAft>
              <a:buSzPts val="2000"/>
              <a:buChar char="■"/>
              <a:defRPr/>
            </a:lvl3pPr>
            <a:lvl4pPr marL="1828800" lvl="3" indent="-355600">
              <a:lnSpc>
                <a:spcPct val="100000"/>
              </a:lnSpc>
              <a:spcBef>
                <a:spcPts val="0"/>
              </a:spcBef>
              <a:spcAft>
                <a:spcPts val="0"/>
              </a:spcAft>
              <a:buSzPts val="2000"/>
              <a:buChar char="●"/>
              <a:defRPr/>
            </a:lvl4pPr>
            <a:lvl5pPr marL="2286000" lvl="4" indent="-355600">
              <a:lnSpc>
                <a:spcPct val="100000"/>
              </a:lnSpc>
              <a:spcBef>
                <a:spcPts val="0"/>
              </a:spcBef>
              <a:spcAft>
                <a:spcPts val="0"/>
              </a:spcAft>
              <a:buSzPts val="2000"/>
              <a:buChar char="○"/>
              <a:defRPr/>
            </a:lvl5pPr>
            <a:lvl6pPr marL="2743200" lvl="5" indent="-355600">
              <a:lnSpc>
                <a:spcPct val="100000"/>
              </a:lnSpc>
              <a:spcBef>
                <a:spcPts val="0"/>
              </a:spcBef>
              <a:spcAft>
                <a:spcPts val="0"/>
              </a:spcAft>
              <a:buSzPts val="2000"/>
              <a:buChar char="■"/>
              <a:defRPr/>
            </a:lvl6pPr>
            <a:lvl7pPr marL="3200400" lvl="6" indent="-355600">
              <a:lnSpc>
                <a:spcPct val="100000"/>
              </a:lnSpc>
              <a:spcBef>
                <a:spcPts val="0"/>
              </a:spcBef>
              <a:spcAft>
                <a:spcPts val="0"/>
              </a:spcAft>
              <a:buSzPts val="2000"/>
              <a:buChar char="●"/>
              <a:defRPr/>
            </a:lvl7pPr>
            <a:lvl8pPr marL="3657600" lvl="7" indent="-355600">
              <a:lnSpc>
                <a:spcPct val="100000"/>
              </a:lnSpc>
              <a:spcBef>
                <a:spcPts val="0"/>
              </a:spcBef>
              <a:spcAft>
                <a:spcPts val="0"/>
              </a:spcAft>
              <a:buSzPts val="2000"/>
              <a:buChar char="○"/>
              <a:defRPr/>
            </a:lvl8pPr>
            <a:lvl9pPr marL="4114800" lvl="8" indent="-355600">
              <a:lnSpc>
                <a:spcPct val="100000"/>
              </a:lnSpc>
              <a:spcBef>
                <a:spcPts val="0"/>
              </a:spcBef>
              <a:spcAft>
                <a:spcPts val="0"/>
              </a:spcAft>
              <a:buSzPts val="2000"/>
              <a:buChar char="■"/>
              <a:defRPr/>
            </a:lvl9pPr>
          </a:lstStyle>
          <a:p>
            <a:endParaRPr/>
          </a:p>
        </p:txBody>
      </p:sp>
      <p:sp>
        <p:nvSpPr>
          <p:cNvPr id="421" name="Google Shape;421;p21"/>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00 DO NOT REMOVE · SlidesMania">
  <p:cSld name="CUSTOM_20">
    <p:spTree>
      <p:nvGrpSpPr>
        <p:cNvPr id="1" name="Shape 422"/>
        <p:cNvGrpSpPr/>
        <p:nvPr/>
      </p:nvGrpSpPr>
      <p:grpSpPr>
        <a:xfrm>
          <a:off x="0" y="0"/>
          <a:ext cx="0" cy="0"/>
          <a:chOff x="0" y="0"/>
          <a:chExt cx="0" cy="0"/>
        </a:xfrm>
      </p:grpSpPr>
      <p:grpSp>
        <p:nvGrpSpPr>
          <p:cNvPr id="423" name="Google Shape;423;p22"/>
          <p:cNvGrpSpPr/>
          <p:nvPr/>
        </p:nvGrpSpPr>
        <p:grpSpPr>
          <a:xfrm>
            <a:off x="0" y="0"/>
            <a:ext cx="12192000" cy="6858000"/>
            <a:chOff x="0" y="0"/>
            <a:chExt cx="12192000" cy="6858000"/>
          </a:xfrm>
        </p:grpSpPr>
        <p:sp>
          <p:nvSpPr>
            <p:cNvPr id="424" name="Google Shape;424;p22"/>
            <p:cNvSpPr/>
            <p:nvPr/>
          </p:nvSpPr>
          <p:spPr>
            <a:xfrm>
              <a:off x="0" y="0"/>
              <a:ext cx="121920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2"/>
            <p:cNvSpPr txBox="1"/>
            <p:nvPr/>
          </p:nvSpPr>
          <p:spPr>
            <a:xfrm>
              <a:off x="463500" y="2858061"/>
              <a:ext cx="8956500" cy="24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b="1">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lang="en" sz="3600" b="1">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lang="en" sz="3600" b="1">
                  <a:solidFill>
                    <a:srgbClr val="3F3F3F"/>
                  </a:solidFill>
                  <a:latin typeface="Poppins"/>
                  <a:ea typeface="Poppins"/>
                  <a:cs typeface="Poppins"/>
                  <a:sym typeface="Poppins"/>
                </a:rPr>
                <a:t>PowerPoint</a:t>
              </a: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r>
                <a:rPr lang="en" sz="3000" b="1">
                  <a:solidFill>
                    <a:srgbClr val="FFCB25"/>
                  </a:solidFill>
                  <a:latin typeface="Poppins"/>
                  <a:ea typeface="Poppins"/>
                  <a:cs typeface="Poppins"/>
                  <a:sym typeface="Poppins"/>
                </a:rPr>
                <a:t>NOT to be sold as is or modified!</a:t>
              </a:r>
              <a:endParaRPr sz="3000" b="1">
                <a:solidFill>
                  <a:srgbClr val="FFCB25"/>
                </a:solidFill>
                <a:latin typeface="Poppins"/>
                <a:ea typeface="Poppins"/>
                <a:cs typeface="Poppins"/>
                <a:sym typeface="Poppins"/>
              </a:endParaRPr>
            </a:p>
            <a:p>
              <a:pPr marL="0" lvl="0" indent="0" algn="l" rtl="0">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FAQ</a:t>
              </a:r>
              <a:r>
                <a:rPr lang="en" sz="4400" b="1">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marL="0" lvl="0" indent="0" algn="l" rtl="0">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426" name="Google Shape;426;p22"/>
            <p:cNvCxnSpPr/>
            <p:nvPr/>
          </p:nvCxnSpPr>
          <p:spPr>
            <a:xfrm>
              <a:off x="10423367" y="5688858"/>
              <a:ext cx="1495200" cy="12900"/>
            </a:xfrm>
            <a:prstGeom prst="straightConnector1">
              <a:avLst/>
            </a:prstGeom>
            <a:noFill/>
            <a:ln w="38100" cap="flat" cmpd="sng">
              <a:solidFill>
                <a:srgbClr val="FFCB25"/>
              </a:solidFill>
              <a:prstDash val="solid"/>
              <a:round/>
              <a:headEnd type="none" w="med" len="med"/>
              <a:tailEnd type="none" w="med" len="med"/>
            </a:ln>
          </p:spPr>
        </p:cxnSp>
        <p:pic>
          <p:nvPicPr>
            <p:cNvPr id="427" name="Google Shape;427;p22">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428" name="Google Shape;428;p22">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429" name="Google Shape;429;p22">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430" name="Google Shape;430;p22">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431" name="Google Shape;431;p22"/>
            <p:cNvSpPr txBox="1"/>
            <p:nvPr/>
          </p:nvSpPr>
          <p:spPr>
            <a:xfrm>
              <a:off x="7072500" y="4813375"/>
              <a:ext cx="4915500" cy="1001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400" b="1">
                  <a:solidFill>
                    <a:srgbClr val="252525"/>
                  </a:solidFill>
                  <a:latin typeface="Homemade Apple"/>
                  <a:ea typeface="Homemade Apple"/>
                  <a:cs typeface="Homemade Apple"/>
                  <a:sym typeface="Homemade Apple"/>
                </a:rPr>
                <a:t>Sharing is caring!</a:t>
              </a:r>
              <a:endParaRPr sz="2400" b="1">
                <a:solidFill>
                  <a:srgbClr val="252525"/>
                </a:solidFill>
                <a:latin typeface="Homemade Apple"/>
                <a:ea typeface="Homemade Apple"/>
                <a:cs typeface="Homemade Apple"/>
                <a:sym typeface="Homemade Apple"/>
              </a:endParaRPr>
            </a:p>
          </p:txBody>
        </p:sp>
      </p:grpSp>
      <p:pic>
        <p:nvPicPr>
          <p:cNvPr id="432" name="Google Shape;432;p22"/>
          <p:cNvPicPr preferRelativeResize="0"/>
          <p:nvPr/>
        </p:nvPicPr>
        <p:blipFill rotWithShape="1">
          <a:blip r:embed="rId11">
            <a:alphaModFix/>
          </a:blip>
          <a:srcRect t="16256" b="20906"/>
          <a:stretch/>
        </p:blipFill>
        <p:spPr>
          <a:xfrm>
            <a:off x="125075" y="493725"/>
            <a:ext cx="8239800" cy="2071125"/>
          </a:xfrm>
          <a:prstGeom prst="rect">
            <a:avLst/>
          </a:prstGeom>
          <a:noFill/>
          <a:ln>
            <a:noFill/>
          </a:ln>
        </p:spPr>
      </p:pic>
      <p:sp>
        <p:nvSpPr>
          <p:cNvPr id="433" name="Google Shape;433;p22"/>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lvl1pPr lvl="0">
              <a:buNone/>
              <a:defRPr>
                <a:latin typeface="Poppins Medium"/>
                <a:ea typeface="Poppins Medium"/>
                <a:cs typeface="Poppins Medium"/>
                <a:sym typeface="Poppins Medium"/>
              </a:defRPr>
            </a:lvl1pPr>
            <a:lvl2pPr lvl="1">
              <a:buNone/>
              <a:defRPr>
                <a:latin typeface="Poppins Medium"/>
                <a:ea typeface="Poppins Medium"/>
                <a:cs typeface="Poppins Medium"/>
                <a:sym typeface="Poppins Medium"/>
              </a:defRPr>
            </a:lvl2pPr>
            <a:lvl3pPr lvl="2">
              <a:buNone/>
              <a:defRPr>
                <a:latin typeface="Poppins Medium"/>
                <a:ea typeface="Poppins Medium"/>
                <a:cs typeface="Poppins Medium"/>
                <a:sym typeface="Poppins Medium"/>
              </a:defRPr>
            </a:lvl3pPr>
            <a:lvl4pPr lvl="3">
              <a:buNone/>
              <a:defRPr>
                <a:latin typeface="Poppins Medium"/>
                <a:ea typeface="Poppins Medium"/>
                <a:cs typeface="Poppins Medium"/>
                <a:sym typeface="Poppins Medium"/>
              </a:defRPr>
            </a:lvl4pPr>
            <a:lvl5pPr lvl="4">
              <a:buNone/>
              <a:defRPr>
                <a:latin typeface="Poppins Medium"/>
                <a:ea typeface="Poppins Medium"/>
                <a:cs typeface="Poppins Medium"/>
                <a:sym typeface="Poppins Medium"/>
              </a:defRPr>
            </a:lvl5pPr>
            <a:lvl6pPr lvl="5">
              <a:buNone/>
              <a:defRPr>
                <a:latin typeface="Poppins Medium"/>
                <a:ea typeface="Poppins Medium"/>
                <a:cs typeface="Poppins Medium"/>
                <a:sym typeface="Poppins Medium"/>
              </a:defRPr>
            </a:lvl6pPr>
            <a:lvl7pPr lvl="6">
              <a:buNone/>
              <a:defRPr>
                <a:latin typeface="Poppins Medium"/>
                <a:ea typeface="Poppins Medium"/>
                <a:cs typeface="Poppins Medium"/>
                <a:sym typeface="Poppins Medium"/>
              </a:defRPr>
            </a:lvl7pPr>
            <a:lvl8pPr lvl="7">
              <a:buNone/>
              <a:defRPr>
                <a:latin typeface="Poppins Medium"/>
                <a:ea typeface="Poppins Medium"/>
                <a:cs typeface="Poppins Medium"/>
                <a:sym typeface="Poppins Medium"/>
              </a:defRPr>
            </a:lvl8pPr>
            <a:lvl9pPr lvl="8">
              <a:buNone/>
              <a:defRPr>
                <a:latin typeface="Poppins Medium"/>
                <a:ea typeface="Poppins Medium"/>
                <a:cs typeface="Poppins Medium"/>
                <a:sym typeface="Poppi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accent3"/>
            </a:gs>
            <a:gs pos="100000">
              <a:schemeClr val="accent2"/>
            </a:gs>
          </a:gsLst>
          <a:lin ang="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lvl1pPr lvl="0">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1pPr>
            <a:lvl2pPr lvl="1">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2pPr>
            <a:lvl3pPr lvl="2">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3pPr>
            <a:lvl4pPr lvl="3">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4pPr>
            <a:lvl5pPr lvl="4">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5pPr>
            <a:lvl6pPr lvl="5">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6pPr>
            <a:lvl7pPr lvl="6">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7pPr>
            <a:lvl8pPr lvl="7">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8pPr>
            <a:lvl9pPr lvl="8">
              <a:spcBef>
                <a:spcPts val="0"/>
              </a:spcBef>
              <a:spcAft>
                <a:spcPts val="0"/>
              </a:spcAft>
              <a:buClr>
                <a:schemeClr val="lt1"/>
              </a:buClr>
              <a:buSzPts val="10000"/>
              <a:buFont typeface="Impact"/>
              <a:buNone/>
              <a:defRPr sz="10000">
                <a:solidFill>
                  <a:schemeClr val="lt1"/>
                </a:solidFill>
                <a:latin typeface="Impact"/>
                <a:ea typeface="Impact"/>
                <a:cs typeface="Impact"/>
                <a:sym typeface="Impact"/>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55600">
              <a:lnSpc>
                <a:spcPct val="115000"/>
              </a:lnSpc>
              <a:spcBef>
                <a:spcPts val="0"/>
              </a:spcBef>
              <a:spcAft>
                <a:spcPts val="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1pPr>
            <a:lvl2pPr marL="914400" lvl="1" indent="-355600">
              <a:lnSpc>
                <a:spcPct val="115000"/>
              </a:lnSpc>
              <a:spcBef>
                <a:spcPts val="2100"/>
              </a:spcBef>
              <a:spcAft>
                <a:spcPts val="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2pPr>
            <a:lvl3pPr marL="1371600" lvl="2" indent="-355600">
              <a:lnSpc>
                <a:spcPct val="115000"/>
              </a:lnSpc>
              <a:spcBef>
                <a:spcPts val="2100"/>
              </a:spcBef>
              <a:spcAft>
                <a:spcPts val="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3pPr>
            <a:lvl4pPr marL="1828800" lvl="3" indent="-355600">
              <a:lnSpc>
                <a:spcPct val="115000"/>
              </a:lnSpc>
              <a:spcBef>
                <a:spcPts val="2100"/>
              </a:spcBef>
              <a:spcAft>
                <a:spcPts val="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4pPr>
            <a:lvl5pPr marL="2286000" lvl="4" indent="-355600">
              <a:lnSpc>
                <a:spcPct val="115000"/>
              </a:lnSpc>
              <a:spcBef>
                <a:spcPts val="2100"/>
              </a:spcBef>
              <a:spcAft>
                <a:spcPts val="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5pPr>
            <a:lvl6pPr marL="2743200" lvl="5" indent="-355600">
              <a:lnSpc>
                <a:spcPct val="115000"/>
              </a:lnSpc>
              <a:spcBef>
                <a:spcPts val="2100"/>
              </a:spcBef>
              <a:spcAft>
                <a:spcPts val="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6pPr>
            <a:lvl7pPr marL="3200400" lvl="6" indent="-355600">
              <a:lnSpc>
                <a:spcPct val="115000"/>
              </a:lnSpc>
              <a:spcBef>
                <a:spcPts val="2100"/>
              </a:spcBef>
              <a:spcAft>
                <a:spcPts val="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7pPr>
            <a:lvl8pPr marL="3657600" lvl="7" indent="-355600">
              <a:lnSpc>
                <a:spcPct val="115000"/>
              </a:lnSpc>
              <a:spcBef>
                <a:spcPts val="2100"/>
              </a:spcBef>
              <a:spcAft>
                <a:spcPts val="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8pPr>
            <a:lvl9pPr marL="4114800" lvl="8" indent="-355600">
              <a:lnSpc>
                <a:spcPct val="115000"/>
              </a:lnSpc>
              <a:spcBef>
                <a:spcPts val="2100"/>
              </a:spcBef>
              <a:spcAft>
                <a:spcPts val="2100"/>
              </a:spcAft>
              <a:buClr>
                <a:schemeClr val="lt1"/>
              </a:buClr>
              <a:buSzPts val="2000"/>
              <a:buFont typeface="Poppins Medium"/>
              <a:buChar char="■"/>
              <a:defRPr sz="2000">
                <a:solidFill>
                  <a:schemeClr val="lt1"/>
                </a:solidFill>
                <a:latin typeface="Poppins Medium"/>
                <a:ea typeface="Poppins Medium"/>
                <a:cs typeface="Poppins Medium"/>
                <a:sym typeface="Poppins Medium"/>
              </a:defRPr>
            </a:lvl9pPr>
          </a:lstStyle>
          <a:p>
            <a:endParaRPr/>
          </a:p>
        </p:txBody>
      </p:sp>
      <p:grpSp>
        <p:nvGrpSpPr>
          <p:cNvPr id="8" name="Google Shape;8;p1"/>
          <p:cNvGrpSpPr/>
          <p:nvPr/>
        </p:nvGrpSpPr>
        <p:grpSpPr>
          <a:xfrm rot="-2191663">
            <a:off x="5090243" y="108188"/>
            <a:ext cx="749389" cy="733099"/>
            <a:chOff x="8352853" y="4404169"/>
            <a:chExt cx="998981" cy="977265"/>
          </a:xfrm>
        </p:grpSpPr>
        <p:sp>
          <p:nvSpPr>
            <p:cNvPr id="9" name="Google Shape;9;p1"/>
            <p:cNvSpPr/>
            <p:nvPr/>
          </p:nvSpPr>
          <p:spPr>
            <a:xfrm>
              <a:off x="8527832" y="4404169"/>
              <a:ext cx="638812" cy="977265"/>
            </a:xfrm>
            <a:custGeom>
              <a:avLst/>
              <a:gdLst/>
              <a:ahLst/>
              <a:cxnLst/>
              <a:rect l="l" t="t" r="r" b="b"/>
              <a:pathLst>
                <a:path w="638812" h="977265" extrusionOk="0">
                  <a:moveTo>
                    <a:pt x="512726" y="67628"/>
                  </a:moveTo>
                  <a:cubicBezTo>
                    <a:pt x="439383" y="11335"/>
                    <a:pt x="360326" y="1048"/>
                    <a:pt x="318987" y="0"/>
                  </a:cubicBezTo>
                  <a:cubicBezTo>
                    <a:pt x="278410" y="1143"/>
                    <a:pt x="199448" y="11335"/>
                    <a:pt x="126106" y="67628"/>
                  </a:cubicBezTo>
                  <a:cubicBezTo>
                    <a:pt x="99436" y="88106"/>
                    <a:pt x="11901" y="164497"/>
                    <a:pt x="566" y="290322"/>
                  </a:cubicBezTo>
                  <a:cubicBezTo>
                    <a:pt x="281" y="295084"/>
                    <a:pt x="-8864" y="407003"/>
                    <a:pt x="58478" y="503111"/>
                  </a:cubicBezTo>
                  <a:cubicBezTo>
                    <a:pt x="71051" y="521017"/>
                    <a:pt x="82005" y="532543"/>
                    <a:pt x="92673" y="543687"/>
                  </a:cubicBezTo>
                  <a:cubicBezTo>
                    <a:pt x="106103" y="557689"/>
                    <a:pt x="117628" y="569690"/>
                    <a:pt x="130868" y="593407"/>
                  </a:cubicBezTo>
                  <a:cubicBezTo>
                    <a:pt x="149251" y="626364"/>
                    <a:pt x="160396" y="663607"/>
                    <a:pt x="164110" y="704374"/>
                  </a:cubicBezTo>
                  <a:cubicBezTo>
                    <a:pt x="162206" y="707041"/>
                    <a:pt x="161062" y="710374"/>
                    <a:pt x="161062" y="713899"/>
                  </a:cubicBezTo>
                  <a:lnTo>
                    <a:pt x="161062" y="839724"/>
                  </a:lnTo>
                  <a:cubicBezTo>
                    <a:pt x="161062" y="868489"/>
                    <a:pt x="183256" y="892207"/>
                    <a:pt x="211354" y="894779"/>
                  </a:cubicBezTo>
                  <a:lnTo>
                    <a:pt x="211354" y="908685"/>
                  </a:lnTo>
                  <a:cubicBezTo>
                    <a:pt x="211354" y="946499"/>
                    <a:pt x="242120" y="977265"/>
                    <a:pt x="280030" y="977265"/>
                  </a:cubicBezTo>
                  <a:lnTo>
                    <a:pt x="358706" y="977265"/>
                  </a:lnTo>
                  <a:cubicBezTo>
                    <a:pt x="396616" y="977265"/>
                    <a:pt x="427381" y="946499"/>
                    <a:pt x="427381" y="908685"/>
                  </a:cubicBezTo>
                  <a:lnTo>
                    <a:pt x="427381" y="894779"/>
                  </a:lnTo>
                  <a:cubicBezTo>
                    <a:pt x="455480" y="892207"/>
                    <a:pt x="477674" y="868489"/>
                    <a:pt x="477674" y="839724"/>
                  </a:cubicBezTo>
                  <a:lnTo>
                    <a:pt x="477674" y="713899"/>
                  </a:lnTo>
                  <a:cubicBezTo>
                    <a:pt x="477674" y="710374"/>
                    <a:pt x="476531" y="707041"/>
                    <a:pt x="474626" y="704374"/>
                  </a:cubicBezTo>
                  <a:cubicBezTo>
                    <a:pt x="478340" y="663702"/>
                    <a:pt x="489580" y="626364"/>
                    <a:pt x="507868" y="593503"/>
                  </a:cubicBezTo>
                  <a:cubicBezTo>
                    <a:pt x="521108" y="569786"/>
                    <a:pt x="532633" y="557879"/>
                    <a:pt x="546063" y="543782"/>
                  </a:cubicBezTo>
                  <a:cubicBezTo>
                    <a:pt x="556731" y="532638"/>
                    <a:pt x="567684" y="521113"/>
                    <a:pt x="580258" y="503206"/>
                  </a:cubicBezTo>
                  <a:cubicBezTo>
                    <a:pt x="647599" y="407098"/>
                    <a:pt x="638646" y="295084"/>
                    <a:pt x="638170" y="290417"/>
                  </a:cubicBezTo>
                  <a:cubicBezTo>
                    <a:pt x="626930" y="164592"/>
                    <a:pt x="539300" y="88106"/>
                    <a:pt x="512726" y="67628"/>
                  </a:cubicBezTo>
                  <a:close/>
                  <a:moveTo>
                    <a:pt x="264885" y="430625"/>
                  </a:moveTo>
                  <a:lnTo>
                    <a:pt x="236691" y="430625"/>
                  </a:lnTo>
                  <a:cubicBezTo>
                    <a:pt x="227166" y="430054"/>
                    <a:pt x="218403" y="425482"/>
                    <a:pt x="212497" y="418052"/>
                  </a:cubicBezTo>
                  <a:cubicBezTo>
                    <a:pt x="207163" y="411289"/>
                    <a:pt x="204973" y="403003"/>
                    <a:pt x="206306" y="395288"/>
                  </a:cubicBezTo>
                  <a:cubicBezTo>
                    <a:pt x="207926" y="385858"/>
                    <a:pt x="214783" y="379952"/>
                    <a:pt x="218594" y="377380"/>
                  </a:cubicBezTo>
                  <a:cubicBezTo>
                    <a:pt x="224213" y="373571"/>
                    <a:pt x="231071" y="371475"/>
                    <a:pt x="236881" y="371475"/>
                  </a:cubicBezTo>
                  <a:cubicBezTo>
                    <a:pt x="238310" y="371475"/>
                    <a:pt x="239834" y="371665"/>
                    <a:pt x="241453" y="371761"/>
                  </a:cubicBezTo>
                  <a:cubicBezTo>
                    <a:pt x="254693" y="374618"/>
                    <a:pt x="264504" y="387191"/>
                    <a:pt x="264885" y="401288"/>
                  </a:cubicBezTo>
                  <a:lnTo>
                    <a:pt x="264885" y="430625"/>
                  </a:lnTo>
                  <a:close/>
                  <a:moveTo>
                    <a:pt x="298222" y="464153"/>
                  </a:moveTo>
                  <a:lnTo>
                    <a:pt x="327274" y="464153"/>
                  </a:lnTo>
                  <a:cubicBezTo>
                    <a:pt x="327655" y="464153"/>
                    <a:pt x="328131" y="464058"/>
                    <a:pt x="328512" y="464058"/>
                  </a:cubicBezTo>
                  <a:lnTo>
                    <a:pt x="341656" y="464058"/>
                  </a:lnTo>
                  <a:lnTo>
                    <a:pt x="341656" y="697325"/>
                  </a:lnTo>
                  <a:lnTo>
                    <a:pt x="298222" y="697325"/>
                  </a:lnTo>
                  <a:lnTo>
                    <a:pt x="298222" y="464153"/>
                  </a:lnTo>
                  <a:close/>
                  <a:moveTo>
                    <a:pt x="394139" y="908780"/>
                  </a:moveTo>
                  <a:cubicBezTo>
                    <a:pt x="394139" y="928306"/>
                    <a:pt x="378233" y="944213"/>
                    <a:pt x="358706" y="944213"/>
                  </a:cubicBezTo>
                  <a:lnTo>
                    <a:pt x="280030" y="944213"/>
                  </a:lnTo>
                  <a:cubicBezTo>
                    <a:pt x="260503" y="944213"/>
                    <a:pt x="244597" y="928306"/>
                    <a:pt x="244597" y="908780"/>
                  </a:cubicBezTo>
                  <a:lnTo>
                    <a:pt x="244597" y="895159"/>
                  </a:lnTo>
                  <a:lnTo>
                    <a:pt x="394139" y="895159"/>
                  </a:lnTo>
                  <a:lnTo>
                    <a:pt x="394139" y="908780"/>
                  </a:lnTo>
                  <a:close/>
                  <a:moveTo>
                    <a:pt x="422428" y="861631"/>
                  </a:moveTo>
                  <a:lnTo>
                    <a:pt x="216403" y="861631"/>
                  </a:lnTo>
                  <a:cubicBezTo>
                    <a:pt x="204211" y="861631"/>
                    <a:pt x="194400" y="851821"/>
                    <a:pt x="194400" y="839629"/>
                  </a:cubicBezTo>
                  <a:lnTo>
                    <a:pt x="194400" y="739616"/>
                  </a:lnTo>
                  <a:lnTo>
                    <a:pt x="444526" y="739616"/>
                  </a:lnTo>
                  <a:lnTo>
                    <a:pt x="444526" y="839629"/>
                  </a:lnTo>
                  <a:cubicBezTo>
                    <a:pt x="444431" y="851725"/>
                    <a:pt x="434620" y="861631"/>
                    <a:pt x="422428" y="861631"/>
                  </a:cubicBezTo>
                  <a:close/>
                  <a:moveTo>
                    <a:pt x="553016" y="483965"/>
                  </a:moveTo>
                  <a:cubicBezTo>
                    <a:pt x="541872" y="499872"/>
                    <a:pt x="531776" y="510445"/>
                    <a:pt x="522060" y="520637"/>
                  </a:cubicBezTo>
                  <a:cubicBezTo>
                    <a:pt x="508344" y="534924"/>
                    <a:pt x="494247" y="549878"/>
                    <a:pt x="478912" y="577215"/>
                  </a:cubicBezTo>
                  <a:cubicBezTo>
                    <a:pt x="458814" y="613124"/>
                    <a:pt x="446527" y="653415"/>
                    <a:pt x="441955" y="697230"/>
                  </a:cubicBezTo>
                  <a:lnTo>
                    <a:pt x="374899" y="697230"/>
                  </a:lnTo>
                  <a:lnTo>
                    <a:pt x="374899" y="504158"/>
                  </a:lnTo>
                  <a:cubicBezTo>
                    <a:pt x="374994" y="503491"/>
                    <a:pt x="375089" y="502825"/>
                    <a:pt x="375089" y="502158"/>
                  </a:cubicBezTo>
                  <a:lnTo>
                    <a:pt x="375089" y="463867"/>
                  </a:lnTo>
                  <a:lnTo>
                    <a:pt x="405283" y="463867"/>
                  </a:lnTo>
                  <a:cubicBezTo>
                    <a:pt x="424333" y="462724"/>
                    <a:pt x="441955" y="453580"/>
                    <a:pt x="453670" y="438721"/>
                  </a:cubicBezTo>
                  <a:cubicBezTo>
                    <a:pt x="464910" y="424529"/>
                    <a:pt x="469672" y="406527"/>
                    <a:pt x="466529" y="389477"/>
                  </a:cubicBezTo>
                  <a:cubicBezTo>
                    <a:pt x="463767" y="373475"/>
                    <a:pt x="454337" y="359378"/>
                    <a:pt x="439954" y="349853"/>
                  </a:cubicBezTo>
                  <a:cubicBezTo>
                    <a:pt x="425286" y="340042"/>
                    <a:pt x="407188" y="336232"/>
                    <a:pt x="391663" y="339566"/>
                  </a:cubicBezTo>
                  <a:cubicBezTo>
                    <a:pt x="363564" y="345567"/>
                    <a:pt x="342609" y="371475"/>
                    <a:pt x="341847" y="401574"/>
                  </a:cubicBezTo>
                  <a:lnTo>
                    <a:pt x="341847" y="430721"/>
                  </a:lnTo>
                  <a:lnTo>
                    <a:pt x="312605" y="430721"/>
                  </a:lnTo>
                  <a:cubicBezTo>
                    <a:pt x="312129" y="430721"/>
                    <a:pt x="311748" y="430816"/>
                    <a:pt x="311272" y="430816"/>
                  </a:cubicBezTo>
                  <a:lnTo>
                    <a:pt x="298127" y="430816"/>
                  </a:lnTo>
                  <a:lnTo>
                    <a:pt x="298127" y="401193"/>
                  </a:lnTo>
                  <a:cubicBezTo>
                    <a:pt x="297365" y="371475"/>
                    <a:pt x="276410" y="345472"/>
                    <a:pt x="248311" y="339471"/>
                  </a:cubicBezTo>
                  <a:cubicBezTo>
                    <a:pt x="232690" y="336042"/>
                    <a:pt x="214688" y="340042"/>
                    <a:pt x="200020" y="349758"/>
                  </a:cubicBezTo>
                  <a:cubicBezTo>
                    <a:pt x="185828" y="359283"/>
                    <a:pt x="176398" y="373380"/>
                    <a:pt x="173445" y="389382"/>
                  </a:cubicBezTo>
                  <a:cubicBezTo>
                    <a:pt x="170492" y="406432"/>
                    <a:pt x="175064" y="424339"/>
                    <a:pt x="186304" y="438626"/>
                  </a:cubicBezTo>
                  <a:cubicBezTo>
                    <a:pt x="197924" y="453580"/>
                    <a:pt x="215641" y="462820"/>
                    <a:pt x="235643" y="463963"/>
                  </a:cubicBezTo>
                  <a:lnTo>
                    <a:pt x="264028" y="463963"/>
                  </a:lnTo>
                  <a:lnTo>
                    <a:pt x="264028" y="697230"/>
                  </a:lnTo>
                  <a:lnTo>
                    <a:pt x="196876" y="697230"/>
                  </a:lnTo>
                  <a:cubicBezTo>
                    <a:pt x="192304" y="653415"/>
                    <a:pt x="180017" y="613029"/>
                    <a:pt x="159919" y="577215"/>
                  </a:cubicBezTo>
                  <a:cubicBezTo>
                    <a:pt x="144584" y="549783"/>
                    <a:pt x="130487" y="535019"/>
                    <a:pt x="116771" y="520637"/>
                  </a:cubicBezTo>
                  <a:cubicBezTo>
                    <a:pt x="106960" y="510445"/>
                    <a:pt x="96864" y="499872"/>
                    <a:pt x="85815" y="483965"/>
                  </a:cubicBezTo>
                  <a:cubicBezTo>
                    <a:pt x="25331" y="397764"/>
                    <a:pt x="33428" y="297466"/>
                    <a:pt x="33808" y="293275"/>
                  </a:cubicBezTo>
                  <a:cubicBezTo>
                    <a:pt x="43905" y="181070"/>
                    <a:pt x="122581" y="112490"/>
                    <a:pt x="146489" y="94107"/>
                  </a:cubicBezTo>
                  <a:cubicBezTo>
                    <a:pt x="212307" y="43434"/>
                    <a:pt x="283459" y="34290"/>
                    <a:pt x="319082" y="33338"/>
                  </a:cubicBezTo>
                  <a:cubicBezTo>
                    <a:pt x="355563" y="34290"/>
                    <a:pt x="426619" y="43529"/>
                    <a:pt x="492533" y="94107"/>
                  </a:cubicBezTo>
                  <a:cubicBezTo>
                    <a:pt x="516440" y="112395"/>
                    <a:pt x="595117" y="180975"/>
                    <a:pt x="605213" y="293275"/>
                  </a:cubicBezTo>
                  <a:cubicBezTo>
                    <a:pt x="605404" y="297847"/>
                    <a:pt x="613310" y="397859"/>
                    <a:pt x="553016" y="483965"/>
                  </a:cubicBezTo>
                  <a:close/>
                  <a:moveTo>
                    <a:pt x="375089" y="430721"/>
                  </a:moveTo>
                  <a:lnTo>
                    <a:pt x="375089" y="402050"/>
                  </a:lnTo>
                  <a:cubicBezTo>
                    <a:pt x="375565" y="387477"/>
                    <a:pt x="385376" y="374904"/>
                    <a:pt x="398616" y="372046"/>
                  </a:cubicBezTo>
                  <a:cubicBezTo>
                    <a:pt x="405379" y="370618"/>
                    <a:pt x="414237" y="372713"/>
                    <a:pt x="421381" y="377476"/>
                  </a:cubicBezTo>
                  <a:cubicBezTo>
                    <a:pt x="425286" y="380143"/>
                    <a:pt x="432049" y="385953"/>
                    <a:pt x="433668" y="395383"/>
                  </a:cubicBezTo>
                  <a:cubicBezTo>
                    <a:pt x="435097" y="403003"/>
                    <a:pt x="432811" y="411385"/>
                    <a:pt x="427477" y="418147"/>
                  </a:cubicBezTo>
                  <a:cubicBezTo>
                    <a:pt x="421571" y="425577"/>
                    <a:pt x="412808" y="430149"/>
                    <a:pt x="404236" y="430721"/>
                  </a:cubicBezTo>
                  <a:lnTo>
                    <a:pt x="375089" y="430721"/>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 name="Google Shape;10;p1"/>
            <p:cNvSpPr/>
            <p:nvPr/>
          </p:nvSpPr>
          <p:spPr>
            <a:xfrm>
              <a:off x="9064919" y="4703636"/>
              <a:ext cx="36598" cy="54862"/>
            </a:xfrm>
            <a:custGeom>
              <a:avLst/>
              <a:gdLst/>
              <a:ahLst/>
              <a:cxnLst/>
              <a:rect l="l" t="t" r="r" b="b"/>
              <a:pathLst>
                <a:path w="36598" h="54862" extrusionOk="0">
                  <a:moveTo>
                    <a:pt x="11453" y="856"/>
                  </a:moveTo>
                  <a:cubicBezTo>
                    <a:pt x="2785" y="3713"/>
                    <a:pt x="-1978" y="13143"/>
                    <a:pt x="785" y="21906"/>
                  </a:cubicBezTo>
                  <a:cubicBezTo>
                    <a:pt x="2594" y="27335"/>
                    <a:pt x="3451" y="32955"/>
                    <a:pt x="3451" y="38289"/>
                  </a:cubicBezTo>
                  <a:cubicBezTo>
                    <a:pt x="3451" y="47433"/>
                    <a:pt x="10976" y="54863"/>
                    <a:pt x="19929" y="54863"/>
                  </a:cubicBezTo>
                  <a:cubicBezTo>
                    <a:pt x="29074" y="54767"/>
                    <a:pt x="36408" y="47243"/>
                    <a:pt x="36598" y="38003"/>
                  </a:cubicBezTo>
                  <a:cubicBezTo>
                    <a:pt x="36503" y="29241"/>
                    <a:pt x="35074" y="20287"/>
                    <a:pt x="32312" y="11619"/>
                  </a:cubicBezTo>
                  <a:cubicBezTo>
                    <a:pt x="29454" y="2856"/>
                    <a:pt x="20215" y="-2097"/>
                    <a:pt x="11453" y="85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 name="Google Shape;11;p1"/>
            <p:cNvSpPr/>
            <p:nvPr/>
          </p:nvSpPr>
          <p:spPr>
            <a:xfrm>
              <a:off x="8842151" y="4478368"/>
              <a:ext cx="243324" cy="194404"/>
            </a:xfrm>
            <a:custGeom>
              <a:avLst/>
              <a:gdLst/>
              <a:ahLst/>
              <a:cxnLst/>
              <a:rect l="l" t="t" r="r" b="b"/>
              <a:pathLst>
                <a:path w="243324" h="194404" extrusionOk="0">
                  <a:moveTo>
                    <a:pt x="231554" y="193738"/>
                  </a:moveTo>
                  <a:cubicBezTo>
                    <a:pt x="240316" y="191071"/>
                    <a:pt x="245270" y="181832"/>
                    <a:pt x="242603" y="173069"/>
                  </a:cubicBezTo>
                  <a:cubicBezTo>
                    <a:pt x="239840" y="164211"/>
                    <a:pt x="236602" y="155353"/>
                    <a:pt x="232983" y="146875"/>
                  </a:cubicBezTo>
                  <a:cubicBezTo>
                    <a:pt x="213266" y="101251"/>
                    <a:pt x="183548" y="65056"/>
                    <a:pt x="144590" y="39243"/>
                  </a:cubicBezTo>
                  <a:cubicBezTo>
                    <a:pt x="96585" y="7525"/>
                    <a:pt x="48674" y="476"/>
                    <a:pt x="16765" y="0"/>
                  </a:cubicBezTo>
                  <a:cubicBezTo>
                    <a:pt x="16670" y="0"/>
                    <a:pt x="16670" y="0"/>
                    <a:pt x="16574" y="0"/>
                  </a:cubicBezTo>
                  <a:cubicBezTo>
                    <a:pt x="7525" y="0"/>
                    <a:pt x="96" y="7334"/>
                    <a:pt x="1" y="16383"/>
                  </a:cubicBezTo>
                  <a:cubicBezTo>
                    <a:pt x="-94" y="25527"/>
                    <a:pt x="7240" y="33052"/>
                    <a:pt x="16384" y="33147"/>
                  </a:cubicBezTo>
                  <a:cubicBezTo>
                    <a:pt x="38768" y="33338"/>
                    <a:pt x="82869" y="38195"/>
                    <a:pt x="126303" y="66865"/>
                  </a:cubicBezTo>
                  <a:cubicBezTo>
                    <a:pt x="159831" y="88963"/>
                    <a:pt x="185453" y="120301"/>
                    <a:pt x="202503" y="159925"/>
                  </a:cubicBezTo>
                  <a:cubicBezTo>
                    <a:pt x="205741" y="167354"/>
                    <a:pt x="208503" y="174974"/>
                    <a:pt x="210789" y="182689"/>
                  </a:cubicBezTo>
                  <a:cubicBezTo>
                    <a:pt x="212884" y="189738"/>
                    <a:pt x="219552" y="194405"/>
                    <a:pt x="226600" y="194405"/>
                  </a:cubicBezTo>
                  <a:cubicBezTo>
                    <a:pt x="228125" y="194405"/>
                    <a:pt x="229839" y="194215"/>
                    <a:pt x="231554" y="19373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 name="Google Shape;12;p1"/>
            <p:cNvSpPr/>
            <p:nvPr/>
          </p:nvSpPr>
          <p:spPr>
            <a:xfrm>
              <a:off x="8438673" y="4487631"/>
              <a:ext cx="69698" cy="69699"/>
            </a:xfrm>
            <a:custGeom>
              <a:avLst/>
              <a:gdLst/>
              <a:ahLst/>
              <a:cxnLst/>
              <a:rect l="l" t="t" r="r" b="b"/>
              <a:pathLst>
                <a:path w="69698" h="69699" extrusionOk="0">
                  <a:moveTo>
                    <a:pt x="41338" y="64842"/>
                  </a:moveTo>
                  <a:cubicBezTo>
                    <a:pt x="44577" y="68080"/>
                    <a:pt x="48863" y="69699"/>
                    <a:pt x="53054" y="69699"/>
                  </a:cubicBezTo>
                  <a:cubicBezTo>
                    <a:pt x="57245" y="69699"/>
                    <a:pt x="61436" y="68175"/>
                    <a:pt x="64770" y="64842"/>
                  </a:cubicBezTo>
                  <a:cubicBezTo>
                    <a:pt x="71342" y="58460"/>
                    <a:pt x="71342" y="47887"/>
                    <a:pt x="64770" y="41410"/>
                  </a:cubicBezTo>
                  <a:lnTo>
                    <a:pt x="28289" y="4929"/>
                  </a:lnTo>
                  <a:cubicBezTo>
                    <a:pt x="21907" y="-1643"/>
                    <a:pt x="11335" y="-1643"/>
                    <a:pt x="4858" y="4929"/>
                  </a:cubicBezTo>
                  <a:cubicBezTo>
                    <a:pt x="-1619" y="11311"/>
                    <a:pt x="-1619" y="21884"/>
                    <a:pt x="4858" y="28361"/>
                  </a:cubicBezTo>
                  <a:lnTo>
                    <a:pt x="41338" y="64842"/>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 name="Google Shape;13;p1"/>
            <p:cNvSpPr/>
            <p:nvPr/>
          </p:nvSpPr>
          <p:spPr>
            <a:xfrm>
              <a:off x="8352853" y="4705920"/>
              <a:ext cx="84677" cy="34290"/>
            </a:xfrm>
            <a:custGeom>
              <a:avLst/>
              <a:gdLst/>
              <a:ahLst/>
              <a:cxnLst/>
              <a:rect l="l" t="t" r="r" b="b"/>
              <a:pathLst>
                <a:path w="84677" h="34290" extrusionOk="0">
                  <a:moveTo>
                    <a:pt x="68199" y="476"/>
                  </a:moveTo>
                  <a:lnTo>
                    <a:pt x="16669" y="0"/>
                  </a:lnTo>
                  <a:cubicBezTo>
                    <a:pt x="7811" y="476"/>
                    <a:pt x="0" y="7429"/>
                    <a:pt x="0" y="16764"/>
                  </a:cubicBezTo>
                  <a:cubicBezTo>
                    <a:pt x="0" y="26098"/>
                    <a:pt x="7239" y="33719"/>
                    <a:pt x="16478" y="33814"/>
                  </a:cubicBezTo>
                  <a:lnTo>
                    <a:pt x="68009" y="34290"/>
                  </a:lnTo>
                  <a:lnTo>
                    <a:pt x="68104" y="34290"/>
                  </a:lnTo>
                  <a:cubicBezTo>
                    <a:pt x="77152" y="34290"/>
                    <a:pt x="84582" y="26765"/>
                    <a:pt x="84677" y="17526"/>
                  </a:cubicBezTo>
                  <a:cubicBezTo>
                    <a:pt x="84582" y="8096"/>
                    <a:pt x="77343" y="571"/>
                    <a:pt x="68199" y="47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 name="Google Shape;14;p1"/>
            <p:cNvSpPr/>
            <p:nvPr/>
          </p:nvSpPr>
          <p:spPr>
            <a:xfrm>
              <a:off x="8437480" y="4878519"/>
              <a:ext cx="74298" cy="65145"/>
            </a:xfrm>
            <a:custGeom>
              <a:avLst/>
              <a:gdLst/>
              <a:ahLst/>
              <a:cxnLst/>
              <a:rect l="l" t="t" r="r" b="b"/>
              <a:pathLst>
                <a:path w="74298" h="65145" extrusionOk="0">
                  <a:moveTo>
                    <a:pt x="47103" y="3519"/>
                  </a:moveTo>
                  <a:lnTo>
                    <a:pt x="6336" y="35618"/>
                  </a:lnTo>
                  <a:cubicBezTo>
                    <a:pt x="-903" y="41333"/>
                    <a:pt x="-2141" y="51715"/>
                    <a:pt x="3669" y="58859"/>
                  </a:cubicBezTo>
                  <a:cubicBezTo>
                    <a:pt x="6908" y="63050"/>
                    <a:pt x="11765" y="65146"/>
                    <a:pt x="16719" y="65146"/>
                  </a:cubicBezTo>
                  <a:cubicBezTo>
                    <a:pt x="20433" y="65146"/>
                    <a:pt x="24052" y="63908"/>
                    <a:pt x="27196" y="61526"/>
                  </a:cubicBezTo>
                  <a:lnTo>
                    <a:pt x="67963" y="29427"/>
                  </a:lnTo>
                  <a:cubicBezTo>
                    <a:pt x="75202" y="23712"/>
                    <a:pt x="76440" y="13330"/>
                    <a:pt x="70630" y="6186"/>
                  </a:cubicBezTo>
                  <a:cubicBezTo>
                    <a:pt x="64820" y="-958"/>
                    <a:pt x="54343" y="-2005"/>
                    <a:pt x="47103" y="3519"/>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 name="Google Shape;15;p1"/>
            <p:cNvSpPr/>
            <p:nvPr/>
          </p:nvSpPr>
          <p:spPr>
            <a:xfrm>
              <a:off x="9195268" y="4491036"/>
              <a:ext cx="70818" cy="69723"/>
            </a:xfrm>
            <a:custGeom>
              <a:avLst/>
              <a:gdLst/>
              <a:ahLst/>
              <a:cxnLst/>
              <a:rect l="l" t="t" r="r" b="b"/>
              <a:pathLst>
                <a:path w="70818" h="69723" extrusionOk="0">
                  <a:moveTo>
                    <a:pt x="42076" y="4858"/>
                  </a:moveTo>
                  <a:lnTo>
                    <a:pt x="4929" y="41434"/>
                  </a:lnTo>
                  <a:cubicBezTo>
                    <a:pt x="-1643" y="47816"/>
                    <a:pt x="-1643" y="58389"/>
                    <a:pt x="4929" y="64865"/>
                  </a:cubicBezTo>
                  <a:cubicBezTo>
                    <a:pt x="8167" y="68104"/>
                    <a:pt x="12549" y="69723"/>
                    <a:pt x="16835" y="69723"/>
                  </a:cubicBezTo>
                  <a:cubicBezTo>
                    <a:pt x="21121" y="69723"/>
                    <a:pt x="25408" y="68104"/>
                    <a:pt x="28742" y="64865"/>
                  </a:cubicBezTo>
                  <a:lnTo>
                    <a:pt x="65889" y="28289"/>
                  </a:lnTo>
                  <a:cubicBezTo>
                    <a:pt x="72461" y="21908"/>
                    <a:pt x="72461" y="11335"/>
                    <a:pt x="65889" y="4858"/>
                  </a:cubicBezTo>
                  <a:cubicBezTo>
                    <a:pt x="59412" y="-1714"/>
                    <a:pt x="48553" y="-1524"/>
                    <a:pt x="42076" y="485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 name="Google Shape;16;p1"/>
            <p:cNvSpPr/>
            <p:nvPr/>
          </p:nvSpPr>
          <p:spPr>
            <a:xfrm>
              <a:off x="9266109" y="4709329"/>
              <a:ext cx="85725" cy="34310"/>
            </a:xfrm>
            <a:custGeom>
              <a:avLst/>
              <a:gdLst/>
              <a:ahLst/>
              <a:cxnLst/>
              <a:rect l="l" t="t" r="r" b="b"/>
              <a:pathLst>
                <a:path w="85725" h="34310" extrusionOk="0">
                  <a:moveTo>
                    <a:pt x="68866" y="21"/>
                  </a:moveTo>
                  <a:lnTo>
                    <a:pt x="16670" y="497"/>
                  </a:lnTo>
                  <a:cubicBezTo>
                    <a:pt x="7430" y="497"/>
                    <a:pt x="-94" y="8117"/>
                    <a:pt x="1" y="17547"/>
                  </a:cubicBezTo>
                  <a:cubicBezTo>
                    <a:pt x="96" y="26881"/>
                    <a:pt x="7621" y="34310"/>
                    <a:pt x="16765" y="34310"/>
                  </a:cubicBezTo>
                  <a:cubicBezTo>
                    <a:pt x="16765" y="34310"/>
                    <a:pt x="16765" y="34310"/>
                    <a:pt x="16860" y="34310"/>
                  </a:cubicBezTo>
                  <a:lnTo>
                    <a:pt x="69057" y="33834"/>
                  </a:lnTo>
                  <a:cubicBezTo>
                    <a:pt x="78296" y="33834"/>
                    <a:pt x="85726" y="26214"/>
                    <a:pt x="85726" y="16785"/>
                  </a:cubicBezTo>
                  <a:cubicBezTo>
                    <a:pt x="85726" y="7355"/>
                    <a:pt x="78391" y="-456"/>
                    <a:pt x="68866" y="2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 name="Google Shape;17;p1"/>
            <p:cNvSpPr/>
            <p:nvPr/>
          </p:nvSpPr>
          <p:spPr>
            <a:xfrm>
              <a:off x="9191860" y="4881963"/>
              <a:ext cx="74298" cy="65130"/>
            </a:xfrm>
            <a:custGeom>
              <a:avLst/>
              <a:gdLst/>
              <a:ahLst/>
              <a:cxnLst/>
              <a:rect l="l" t="t" r="r" b="b"/>
              <a:pathLst>
                <a:path w="74298" h="65130" extrusionOk="0">
                  <a:moveTo>
                    <a:pt x="67963" y="35603"/>
                  </a:moveTo>
                  <a:lnTo>
                    <a:pt x="27196" y="3599"/>
                  </a:lnTo>
                  <a:cubicBezTo>
                    <a:pt x="19957" y="-2116"/>
                    <a:pt x="9480" y="-877"/>
                    <a:pt x="3669" y="6266"/>
                  </a:cubicBezTo>
                  <a:cubicBezTo>
                    <a:pt x="-2141" y="13410"/>
                    <a:pt x="-903" y="23792"/>
                    <a:pt x="6336" y="29507"/>
                  </a:cubicBezTo>
                  <a:lnTo>
                    <a:pt x="47103" y="61511"/>
                  </a:lnTo>
                  <a:cubicBezTo>
                    <a:pt x="50151" y="63892"/>
                    <a:pt x="53771" y="65131"/>
                    <a:pt x="57485" y="65131"/>
                  </a:cubicBezTo>
                  <a:cubicBezTo>
                    <a:pt x="62343" y="65131"/>
                    <a:pt x="67296" y="63035"/>
                    <a:pt x="70630" y="58844"/>
                  </a:cubicBezTo>
                  <a:cubicBezTo>
                    <a:pt x="76440" y="51700"/>
                    <a:pt x="75202" y="41318"/>
                    <a:pt x="67963" y="3560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8" name="Google Shape;18;p1"/>
          <p:cNvGrpSpPr/>
          <p:nvPr/>
        </p:nvGrpSpPr>
        <p:grpSpPr>
          <a:xfrm rot="816607">
            <a:off x="6103675" y="2660162"/>
            <a:ext cx="715862" cy="804296"/>
            <a:chOff x="6479476" y="1449514"/>
            <a:chExt cx="954404" cy="1072133"/>
          </a:xfrm>
        </p:grpSpPr>
        <p:sp>
          <p:nvSpPr>
            <p:cNvPr id="19" name="Google Shape;19;p1"/>
            <p:cNvSpPr/>
            <p:nvPr/>
          </p:nvSpPr>
          <p:spPr>
            <a:xfrm>
              <a:off x="6479476" y="1449514"/>
              <a:ext cx="954404" cy="1072133"/>
            </a:xfrm>
            <a:custGeom>
              <a:avLst/>
              <a:gdLst/>
              <a:ahLst/>
              <a:cxnLst/>
              <a:rect l="l" t="t" r="r" b="b"/>
              <a:pathLst>
                <a:path w="954404" h="1072133" extrusionOk="0">
                  <a:moveTo>
                    <a:pt x="917924" y="669798"/>
                  </a:moveTo>
                  <a:lnTo>
                    <a:pt x="869823" y="669798"/>
                  </a:lnTo>
                  <a:lnTo>
                    <a:pt x="869823" y="217837"/>
                  </a:lnTo>
                  <a:cubicBezTo>
                    <a:pt x="869823" y="156305"/>
                    <a:pt x="819722" y="106299"/>
                    <a:pt x="758190" y="106299"/>
                  </a:cubicBezTo>
                  <a:lnTo>
                    <a:pt x="613981" y="106299"/>
                  </a:lnTo>
                  <a:cubicBezTo>
                    <a:pt x="595313" y="97155"/>
                    <a:pt x="575691" y="89821"/>
                    <a:pt x="555498" y="84487"/>
                  </a:cubicBezTo>
                  <a:lnTo>
                    <a:pt x="555498" y="45625"/>
                  </a:lnTo>
                  <a:cubicBezTo>
                    <a:pt x="555498" y="20479"/>
                    <a:pt x="535210" y="0"/>
                    <a:pt x="510254" y="0"/>
                  </a:cubicBezTo>
                  <a:lnTo>
                    <a:pt x="444151" y="0"/>
                  </a:lnTo>
                  <a:cubicBezTo>
                    <a:pt x="419195" y="0"/>
                    <a:pt x="398907" y="20479"/>
                    <a:pt x="398907" y="45625"/>
                  </a:cubicBezTo>
                  <a:lnTo>
                    <a:pt x="398907" y="84392"/>
                  </a:lnTo>
                  <a:cubicBezTo>
                    <a:pt x="378523" y="89630"/>
                    <a:pt x="358712" y="96965"/>
                    <a:pt x="339852" y="106299"/>
                  </a:cubicBezTo>
                  <a:lnTo>
                    <a:pt x="196215" y="106299"/>
                  </a:lnTo>
                  <a:cubicBezTo>
                    <a:pt x="134588" y="106299"/>
                    <a:pt x="84582" y="156401"/>
                    <a:pt x="84582" y="217837"/>
                  </a:cubicBezTo>
                  <a:lnTo>
                    <a:pt x="84582" y="669798"/>
                  </a:lnTo>
                  <a:lnTo>
                    <a:pt x="36576" y="669798"/>
                  </a:lnTo>
                  <a:cubicBezTo>
                    <a:pt x="16383" y="669798"/>
                    <a:pt x="0" y="686276"/>
                    <a:pt x="0" y="706469"/>
                  </a:cubicBezTo>
                  <a:lnTo>
                    <a:pt x="0" y="973360"/>
                  </a:lnTo>
                  <a:cubicBezTo>
                    <a:pt x="0" y="1027843"/>
                    <a:pt x="44291" y="1072134"/>
                    <a:pt x="98679" y="1072134"/>
                  </a:cubicBezTo>
                  <a:lnTo>
                    <a:pt x="246126" y="1072134"/>
                  </a:lnTo>
                  <a:lnTo>
                    <a:pt x="708279" y="1072134"/>
                  </a:lnTo>
                  <a:lnTo>
                    <a:pt x="855916" y="1072134"/>
                  </a:lnTo>
                  <a:cubicBezTo>
                    <a:pt x="910304" y="1072134"/>
                    <a:pt x="954500" y="1027843"/>
                    <a:pt x="954405" y="973360"/>
                  </a:cubicBezTo>
                  <a:lnTo>
                    <a:pt x="954405" y="706469"/>
                  </a:lnTo>
                  <a:cubicBezTo>
                    <a:pt x="954405" y="686276"/>
                    <a:pt x="938022" y="669798"/>
                    <a:pt x="917924" y="669798"/>
                  </a:cubicBezTo>
                  <a:close/>
                  <a:moveTo>
                    <a:pt x="758190" y="136112"/>
                  </a:moveTo>
                  <a:cubicBezTo>
                    <a:pt x="803434" y="136112"/>
                    <a:pt x="840200" y="172784"/>
                    <a:pt x="840200" y="217932"/>
                  </a:cubicBezTo>
                  <a:lnTo>
                    <a:pt x="840200" y="669798"/>
                  </a:lnTo>
                  <a:lnTo>
                    <a:pt x="840200" y="699611"/>
                  </a:lnTo>
                  <a:lnTo>
                    <a:pt x="840200" y="841629"/>
                  </a:lnTo>
                  <a:lnTo>
                    <a:pt x="824484" y="699611"/>
                  </a:lnTo>
                  <a:lnTo>
                    <a:pt x="821150" y="669798"/>
                  </a:lnTo>
                  <a:lnTo>
                    <a:pt x="798862" y="468725"/>
                  </a:lnTo>
                  <a:cubicBezTo>
                    <a:pt x="797052" y="452533"/>
                    <a:pt x="795814" y="435769"/>
                    <a:pt x="794575" y="419481"/>
                  </a:cubicBezTo>
                  <a:cubicBezTo>
                    <a:pt x="792194" y="387382"/>
                    <a:pt x="789718" y="354140"/>
                    <a:pt x="783050" y="322326"/>
                  </a:cubicBezTo>
                  <a:cubicBezTo>
                    <a:pt x="777430" y="295751"/>
                    <a:pt x="768287" y="269843"/>
                    <a:pt x="755999" y="245554"/>
                  </a:cubicBezTo>
                  <a:cubicBezTo>
                    <a:pt x="733806" y="201740"/>
                    <a:pt x="701516" y="164497"/>
                    <a:pt x="662940" y="136112"/>
                  </a:cubicBezTo>
                  <a:lnTo>
                    <a:pt x="758190" y="136112"/>
                  </a:lnTo>
                  <a:close/>
                  <a:moveTo>
                    <a:pt x="135446" y="918782"/>
                  </a:moveTo>
                  <a:lnTo>
                    <a:pt x="159734" y="699611"/>
                  </a:lnTo>
                  <a:lnTo>
                    <a:pt x="163068" y="669798"/>
                  </a:lnTo>
                  <a:lnTo>
                    <a:pt x="181927" y="499586"/>
                  </a:lnTo>
                  <a:cubicBezTo>
                    <a:pt x="183261" y="487680"/>
                    <a:pt x="184785" y="475679"/>
                    <a:pt x="186309" y="463868"/>
                  </a:cubicBezTo>
                  <a:cubicBezTo>
                    <a:pt x="189833" y="436436"/>
                    <a:pt x="193453" y="408051"/>
                    <a:pt x="194596" y="379571"/>
                  </a:cubicBezTo>
                  <a:cubicBezTo>
                    <a:pt x="195643" y="350615"/>
                    <a:pt x="200025" y="324803"/>
                    <a:pt x="207740" y="300704"/>
                  </a:cubicBezTo>
                  <a:cubicBezTo>
                    <a:pt x="223647" y="251079"/>
                    <a:pt x="252984" y="206788"/>
                    <a:pt x="292513" y="172593"/>
                  </a:cubicBezTo>
                  <a:cubicBezTo>
                    <a:pt x="309086" y="158305"/>
                    <a:pt x="327184" y="146114"/>
                    <a:pt x="346329" y="136112"/>
                  </a:cubicBezTo>
                  <a:cubicBezTo>
                    <a:pt x="363093" y="127349"/>
                    <a:pt x="380714" y="120301"/>
                    <a:pt x="398907" y="115062"/>
                  </a:cubicBezTo>
                  <a:cubicBezTo>
                    <a:pt x="408622" y="112300"/>
                    <a:pt x="418433" y="110014"/>
                    <a:pt x="428434" y="108299"/>
                  </a:cubicBezTo>
                  <a:cubicBezTo>
                    <a:pt x="432911" y="107442"/>
                    <a:pt x="437388" y="106775"/>
                    <a:pt x="441865" y="106299"/>
                  </a:cubicBezTo>
                  <a:cubicBezTo>
                    <a:pt x="453485" y="104775"/>
                    <a:pt x="465296" y="104013"/>
                    <a:pt x="477202" y="104013"/>
                  </a:cubicBezTo>
                  <a:cubicBezTo>
                    <a:pt x="489013" y="104013"/>
                    <a:pt x="500824" y="104775"/>
                    <a:pt x="512350" y="106299"/>
                  </a:cubicBezTo>
                  <a:cubicBezTo>
                    <a:pt x="516922" y="106870"/>
                    <a:pt x="521494" y="107537"/>
                    <a:pt x="525971" y="108394"/>
                  </a:cubicBezTo>
                  <a:cubicBezTo>
                    <a:pt x="535972" y="110204"/>
                    <a:pt x="545878" y="112490"/>
                    <a:pt x="555498" y="115348"/>
                  </a:cubicBezTo>
                  <a:cubicBezTo>
                    <a:pt x="573310" y="120587"/>
                    <a:pt x="590550" y="127540"/>
                    <a:pt x="606933" y="136112"/>
                  </a:cubicBezTo>
                  <a:cubicBezTo>
                    <a:pt x="658749" y="162973"/>
                    <a:pt x="702278" y="205645"/>
                    <a:pt x="729329" y="258985"/>
                  </a:cubicBezTo>
                  <a:cubicBezTo>
                    <a:pt x="740473" y="280892"/>
                    <a:pt x="748760" y="304324"/>
                    <a:pt x="753808" y="328422"/>
                  </a:cubicBezTo>
                  <a:cubicBezTo>
                    <a:pt x="760095" y="358331"/>
                    <a:pt x="762476" y="390620"/>
                    <a:pt x="764857" y="421767"/>
                  </a:cubicBezTo>
                  <a:cubicBezTo>
                    <a:pt x="766096" y="438245"/>
                    <a:pt x="767334" y="455390"/>
                    <a:pt x="769239" y="471964"/>
                  </a:cubicBezTo>
                  <a:lnTo>
                    <a:pt x="791147" y="669798"/>
                  </a:lnTo>
                  <a:lnTo>
                    <a:pt x="794480" y="699611"/>
                  </a:lnTo>
                  <a:lnTo>
                    <a:pt x="818769" y="918782"/>
                  </a:lnTo>
                  <a:cubicBezTo>
                    <a:pt x="822293" y="950214"/>
                    <a:pt x="812292" y="981742"/>
                    <a:pt x="791147" y="1005364"/>
                  </a:cubicBezTo>
                  <a:cubicBezTo>
                    <a:pt x="786765" y="1010317"/>
                    <a:pt x="781907" y="1014794"/>
                    <a:pt x="776764" y="1018794"/>
                  </a:cubicBezTo>
                  <a:cubicBezTo>
                    <a:pt x="770763" y="1020128"/>
                    <a:pt x="764572" y="1020890"/>
                    <a:pt x="758190" y="1020890"/>
                  </a:cubicBezTo>
                  <a:lnTo>
                    <a:pt x="196215" y="1020890"/>
                  </a:lnTo>
                  <a:cubicBezTo>
                    <a:pt x="189738" y="1020890"/>
                    <a:pt x="183356" y="1020128"/>
                    <a:pt x="177355" y="1018699"/>
                  </a:cubicBezTo>
                  <a:cubicBezTo>
                    <a:pt x="172212" y="1014698"/>
                    <a:pt x="167449" y="1010317"/>
                    <a:pt x="163068" y="1005364"/>
                  </a:cubicBezTo>
                  <a:cubicBezTo>
                    <a:pt x="142113" y="981837"/>
                    <a:pt x="132016" y="950214"/>
                    <a:pt x="135446" y="918782"/>
                  </a:cubicBezTo>
                  <a:close/>
                  <a:moveTo>
                    <a:pt x="428434" y="45625"/>
                  </a:moveTo>
                  <a:cubicBezTo>
                    <a:pt x="428434" y="36862"/>
                    <a:pt x="435483" y="29718"/>
                    <a:pt x="444151" y="29718"/>
                  </a:cubicBezTo>
                  <a:lnTo>
                    <a:pt x="510254" y="29718"/>
                  </a:lnTo>
                  <a:cubicBezTo>
                    <a:pt x="518922" y="29718"/>
                    <a:pt x="525971" y="36862"/>
                    <a:pt x="525971" y="45625"/>
                  </a:cubicBezTo>
                  <a:lnTo>
                    <a:pt x="525971" y="78200"/>
                  </a:lnTo>
                  <a:cubicBezTo>
                    <a:pt x="509968" y="75629"/>
                    <a:pt x="493776" y="74295"/>
                    <a:pt x="477393" y="74295"/>
                  </a:cubicBezTo>
                  <a:cubicBezTo>
                    <a:pt x="460915" y="74295"/>
                    <a:pt x="444532" y="75629"/>
                    <a:pt x="428434" y="78200"/>
                  </a:cubicBezTo>
                  <a:lnTo>
                    <a:pt x="428434" y="45625"/>
                  </a:lnTo>
                  <a:close/>
                  <a:moveTo>
                    <a:pt x="114205" y="217932"/>
                  </a:moveTo>
                  <a:cubicBezTo>
                    <a:pt x="114205" y="172784"/>
                    <a:pt x="150971" y="136112"/>
                    <a:pt x="196215" y="136112"/>
                  </a:cubicBezTo>
                  <a:lnTo>
                    <a:pt x="291084" y="136112"/>
                  </a:lnTo>
                  <a:cubicBezTo>
                    <a:pt x="284988" y="140494"/>
                    <a:pt x="279082" y="145161"/>
                    <a:pt x="273367" y="150114"/>
                  </a:cubicBezTo>
                  <a:cubicBezTo>
                    <a:pt x="229552" y="187928"/>
                    <a:pt x="197167" y="236887"/>
                    <a:pt x="179641" y="291656"/>
                  </a:cubicBezTo>
                  <a:cubicBezTo>
                    <a:pt x="171069" y="318325"/>
                    <a:pt x="166402" y="346710"/>
                    <a:pt x="165068" y="378428"/>
                  </a:cubicBezTo>
                  <a:cubicBezTo>
                    <a:pt x="164021" y="405670"/>
                    <a:pt x="160401" y="433388"/>
                    <a:pt x="156972" y="460153"/>
                  </a:cubicBezTo>
                  <a:cubicBezTo>
                    <a:pt x="155353" y="472249"/>
                    <a:pt x="153924" y="484346"/>
                    <a:pt x="152495" y="496348"/>
                  </a:cubicBezTo>
                  <a:lnTo>
                    <a:pt x="133255" y="669798"/>
                  </a:lnTo>
                  <a:lnTo>
                    <a:pt x="129921" y="699611"/>
                  </a:lnTo>
                  <a:lnTo>
                    <a:pt x="114205" y="841629"/>
                  </a:lnTo>
                  <a:lnTo>
                    <a:pt x="114205" y="699611"/>
                  </a:lnTo>
                  <a:lnTo>
                    <a:pt x="114205" y="669798"/>
                  </a:lnTo>
                  <a:lnTo>
                    <a:pt x="114205" y="217932"/>
                  </a:lnTo>
                  <a:close/>
                  <a:moveTo>
                    <a:pt x="98774" y="1042607"/>
                  </a:moveTo>
                  <a:cubicBezTo>
                    <a:pt x="60674" y="1042607"/>
                    <a:pt x="29718" y="1011555"/>
                    <a:pt x="29718" y="973455"/>
                  </a:cubicBezTo>
                  <a:lnTo>
                    <a:pt x="29718" y="706565"/>
                  </a:lnTo>
                  <a:cubicBezTo>
                    <a:pt x="29718" y="702659"/>
                    <a:pt x="32861" y="699611"/>
                    <a:pt x="36671" y="699611"/>
                  </a:cubicBezTo>
                  <a:lnTo>
                    <a:pt x="84582" y="699611"/>
                  </a:lnTo>
                  <a:lnTo>
                    <a:pt x="84582" y="938975"/>
                  </a:lnTo>
                  <a:cubicBezTo>
                    <a:pt x="84582" y="986028"/>
                    <a:pt x="113919" y="1026319"/>
                    <a:pt x="155257" y="1042607"/>
                  </a:cubicBezTo>
                  <a:lnTo>
                    <a:pt x="98774" y="1042607"/>
                  </a:lnTo>
                  <a:close/>
                  <a:moveTo>
                    <a:pt x="924973" y="973455"/>
                  </a:moveTo>
                  <a:cubicBezTo>
                    <a:pt x="924973" y="1011650"/>
                    <a:pt x="894016" y="1042607"/>
                    <a:pt x="856012" y="1042607"/>
                  </a:cubicBezTo>
                  <a:lnTo>
                    <a:pt x="799243" y="1042607"/>
                  </a:lnTo>
                  <a:cubicBezTo>
                    <a:pt x="840581" y="1026319"/>
                    <a:pt x="869823" y="986028"/>
                    <a:pt x="869823" y="938975"/>
                  </a:cubicBezTo>
                  <a:lnTo>
                    <a:pt x="869823" y="699611"/>
                  </a:lnTo>
                  <a:lnTo>
                    <a:pt x="918115" y="699611"/>
                  </a:lnTo>
                  <a:cubicBezTo>
                    <a:pt x="921925" y="699611"/>
                    <a:pt x="924973" y="702755"/>
                    <a:pt x="924973" y="706565"/>
                  </a:cubicBezTo>
                  <a:lnTo>
                    <a:pt x="924973" y="9734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 name="Google Shape;20;p1"/>
            <p:cNvSpPr/>
            <p:nvPr/>
          </p:nvSpPr>
          <p:spPr>
            <a:xfrm>
              <a:off x="6705789" y="2061018"/>
              <a:ext cx="502920" cy="310895"/>
            </a:xfrm>
            <a:custGeom>
              <a:avLst/>
              <a:gdLst/>
              <a:ahLst/>
              <a:cxnLst/>
              <a:rect l="l" t="t" r="r" b="b"/>
              <a:pathLst>
                <a:path w="502920" h="310895" extrusionOk="0">
                  <a:moveTo>
                    <a:pt x="67056" y="310896"/>
                  </a:moveTo>
                  <a:lnTo>
                    <a:pt x="435674" y="310896"/>
                  </a:lnTo>
                  <a:cubicBezTo>
                    <a:pt x="472726" y="310896"/>
                    <a:pt x="502730" y="282702"/>
                    <a:pt x="502920" y="247936"/>
                  </a:cubicBezTo>
                  <a:lnTo>
                    <a:pt x="502920" y="119158"/>
                  </a:lnTo>
                  <a:lnTo>
                    <a:pt x="502920" y="118777"/>
                  </a:lnTo>
                  <a:lnTo>
                    <a:pt x="502920" y="14859"/>
                  </a:lnTo>
                  <a:cubicBezTo>
                    <a:pt x="502920" y="6668"/>
                    <a:pt x="496348" y="0"/>
                    <a:pt x="488156" y="0"/>
                  </a:cubicBezTo>
                  <a:lnTo>
                    <a:pt x="14859" y="0"/>
                  </a:lnTo>
                  <a:cubicBezTo>
                    <a:pt x="6668" y="0"/>
                    <a:pt x="0" y="6668"/>
                    <a:pt x="0" y="14859"/>
                  </a:cubicBezTo>
                  <a:lnTo>
                    <a:pt x="0" y="118777"/>
                  </a:lnTo>
                  <a:lnTo>
                    <a:pt x="0" y="119253"/>
                  </a:lnTo>
                  <a:lnTo>
                    <a:pt x="0" y="247936"/>
                  </a:lnTo>
                  <a:cubicBezTo>
                    <a:pt x="0" y="282702"/>
                    <a:pt x="30099" y="310896"/>
                    <a:pt x="67056" y="310896"/>
                  </a:cubicBezTo>
                  <a:close/>
                  <a:moveTo>
                    <a:pt x="473202" y="248031"/>
                  </a:moveTo>
                  <a:cubicBezTo>
                    <a:pt x="473202" y="266414"/>
                    <a:pt x="456438" y="281464"/>
                    <a:pt x="435769" y="281464"/>
                  </a:cubicBezTo>
                  <a:lnTo>
                    <a:pt x="67056" y="281464"/>
                  </a:lnTo>
                  <a:cubicBezTo>
                    <a:pt x="46387" y="281464"/>
                    <a:pt x="29623" y="266414"/>
                    <a:pt x="29623" y="248031"/>
                  </a:cubicBezTo>
                  <a:lnTo>
                    <a:pt x="29623" y="138303"/>
                  </a:lnTo>
                  <a:lnTo>
                    <a:pt x="213646" y="184118"/>
                  </a:lnTo>
                  <a:cubicBezTo>
                    <a:pt x="226028" y="187071"/>
                    <a:pt x="238696" y="188595"/>
                    <a:pt x="251460" y="188595"/>
                  </a:cubicBezTo>
                  <a:cubicBezTo>
                    <a:pt x="264128" y="188595"/>
                    <a:pt x="276796" y="187071"/>
                    <a:pt x="289275" y="184023"/>
                  </a:cubicBezTo>
                  <a:lnTo>
                    <a:pt x="473202" y="138208"/>
                  </a:lnTo>
                  <a:lnTo>
                    <a:pt x="473202" y="248031"/>
                  </a:lnTo>
                  <a:close/>
                  <a:moveTo>
                    <a:pt x="29528" y="29813"/>
                  </a:moveTo>
                  <a:lnTo>
                    <a:pt x="473202" y="29813"/>
                  </a:lnTo>
                  <a:lnTo>
                    <a:pt x="473202" y="107252"/>
                  </a:lnTo>
                  <a:lnTo>
                    <a:pt x="282131" y="154781"/>
                  </a:lnTo>
                  <a:cubicBezTo>
                    <a:pt x="262033" y="159734"/>
                    <a:pt x="240887" y="159734"/>
                    <a:pt x="220885" y="154781"/>
                  </a:cubicBezTo>
                  <a:lnTo>
                    <a:pt x="29528" y="107252"/>
                  </a:lnTo>
                  <a:lnTo>
                    <a:pt x="29528" y="2981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 name="Google Shape;21;p1"/>
            <p:cNvSpPr/>
            <p:nvPr/>
          </p:nvSpPr>
          <p:spPr>
            <a:xfrm>
              <a:off x="6861214" y="1725048"/>
              <a:ext cx="190928" cy="190809"/>
            </a:xfrm>
            <a:custGeom>
              <a:avLst/>
              <a:gdLst/>
              <a:ahLst/>
              <a:cxnLst/>
              <a:rect l="l" t="t" r="r" b="b"/>
              <a:pathLst>
                <a:path w="190928" h="190809" extrusionOk="0">
                  <a:moveTo>
                    <a:pt x="81939" y="185190"/>
                  </a:moveTo>
                  <a:cubicBezTo>
                    <a:pt x="85749" y="189000"/>
                    <a:pt x="90511" y="190810"/>
                    <a:pt x="95464" y="190810"/>
                  </a:cubicBezTo>
                  <a:cubicBezTo>
                    <a:pt x="100417" y="190810"/>
                    <a:pt x="105180" y="189000"/>
                    <a:pt x="108990" y="185190"/>
                  </a:cubicBezTo>
                  <a:lnTo>
                    <a:pt x="185285" y="108799"/>
                  </a:lnTo>
                  <a:cubicBezTo>
                    <a:pt x="192810" y="101370"/>
                    <a:pt x="192810" y="89273"/>
                    <a:pt x="185285" y="81748"/>
                  </a:cubicBezTo>
                  <a:lnTo>
                    <a:pt x="108990" y="5358"/>
                  </a:lnTo>
                  <a:cubicBezTo>
                    <a:pt x="101751" y="-1786"/>
                    <a:pt x="89178" y="-1786"/>
                    <a:pt x="81939" y="5358"/>
                  </a:cubicBezTo>
                  <a:lnTo>
                    <a:pt x="5643" y="81748"/>
                  </a:lnTo>
                  <a:cubicBezTo>
                    <a:pt x="-1881" y="89178"/>
                    <a:pt x="-1881" y="101275"/>
                    <a:pt x="5643" y="108799"/>
                  </a:cubicBezTo>
                  <a:lnTo>
                    <a:pt x="81939" y="185190"/>
                  </a:lnTo>
                  <a:close/>
                  <a:moveTo>
                    <a:pt x="95464" y="33647"/>
                  </a:moveTo>
                  <a:lnTo>
                    <a:pt x="156996" y="95274"/>
                  </a:lnTo>
                  <a:lnTo>
                    <a:pt x="95464" y="156901"/>
                  </a:lnTo>
                  <a:lnTo>
                    <a:pt x="33933" y="95274"/>
                  </a:lnTo>
                  <a:lnTo>
                    <a:pt x="95464" y="3364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2" name="Google Shape;22;p1"/>
          <p:cNvGrpSpPr/>
          <p:nvPr/>
        </p:nvGrpSpPr>
        <p:grpSpPr>
          <a:xfrm rot="-2700000">
            <a:off x="5931886" y="5755444"/>
            <a:ext cx="778632" cy="775202"/>
            <a:chOff x="4648390" y="2921698"/>
            <a:chExt cx="1037844" cy="1033271"/>
          </a:xfrm>
        </p:grpSpPr>
        <p:sp>
          <p:nvSpPr>
            <p:cNvPr id="23" name="Google Shape;23;p1"/>
            <p:cNvSpPr/>
            <p:nvPr/>
          </p:nvSpPr>
          <p:spPr>
            <a:xfrm>
              <a:off x="4648390" y="2921698"/>
              <a:ext cx="1037844" cy="1033271"/>
            </a:xfrm>
            <a:custGeom>
              <a:avLst/>
              <a:gdLst/>
              <a:ahLst/>
              <a:cxnLst/>
              <a:rect l="l" t="t" r="r" b="b"/>
              <a:pathLst>
                <a:path w="1037844" h="1033271" extrusionOk="0">
                  <a:moveTo>
                    <a:pt x="992981" y="353187"/>
                  </a:moveTo>
                  <a:lnTo>
                    <a:pt x="838962" y="353187"/>
                  </a:lnTo>
                  <a:cubicBezTo>
                    <a:pt x="805910" y="153067"/>
                    <a:pt x="631698" y="0"/>
                    <a:pt x="422338" y="0"/>
                  </a:cubicBezTo>
                  <a:cubicBezTo>
                    <a:pt x="189452" y="0"/>
                    <a:pt x="0" y="189452"/>
                    <a:pt x="0" y="422338"/>
                  </a:cubicBezTo>
                  <a:cubicBezTo>
                    <a:pt x="0" y="555212"/>
                    <a:pt x="61627" y="673894"/>
                    <a:pt x="157734" y="751237"/>
                  </a:cubicBezTo>
                  <a:lnTo>
                    <a:pt x="157734" y="919639"/>
                  </a:lnTo>
                  <a:cubicBezTo>
                    <a:pt x="157734" y="982313"/>
                    <a:pt x="208788" y="1033272"/>
                    <a:pt x="271463" y="1033272"/>
                  </a:cubicBezTo>
                  <a:lnTo>
                    <a:pt x="575596" y="1033272"/>
                  </a:lnTo>
                  <a:cubicBezTo>
                    <a:pt x="638270" y="1033272"/>
                    <a:pt x="689324" y="982313"/>
                    <a:pt x="689229" y="919639"/>
                  </a:cubicBezTo>
                  <a:lnTo>
                    <a:pt x="689229" y="890302"/>
                  </a:lnTo>
                  <a:cubicBezTo>
                    <a:pt x="836771" y="802386"/>
                    <a:pt x="935165" y="650081"/>
                    <a:pt x="954595" y="478917"/>
                  </a:cubicBezTo>
                  <a:lnTo>
                    <a:pt x="992981" y="478917"/>
                  </a:lnTo>
                  <a:cubicBezTo>
                    <a:pt x="1017746" y="478917"/>
                    <a:pt x="1037844" y="459010"/>
                    <a:pt x="1037844" y="434435"/>
                  </a:cubicBezTo>
                  <a:lnTo>
                    <a:pt x="1037844" y="397859"/>
                  </a:lnTo>
                  <a:cubicBezTo>
                    <a:pt x="1037844" y="373189"/>
                    <a:pt x="1017746" y="353187"/>
                    <a:pt x="992981" y="353187"/>
                  </a:cubicBezTo>
                  <a:close/>
                  <a:moveTo>
                    <a:pt x="29623" y="422434"/>
                  </a:moveTo>
                  <a:cubicBezTo>
                    <a:pt x="29623" y="205930"/>
                    <a:pt x="205835" y="29813"/>
                    <a:pt x="422338" y="29813"/>
                  </a:cubicBezTo>
                  <a:cubicBezTo>
                    <a:pt x="615220" y="29813"/>
                    <a:pt x="776097" y="169640"/>
                    <a:pt x="808863" y="353187"/>
                  </a:cubicBezTo>
                  <a:cubicBezTo>
                    <a:pt x="810673" y="362902"/>
                    <a:pt x="812006" y="372713"/>
                    <a:pt x="813054" y="382619"/>
                  </a:cubicBezTo>
                  <a:cubicBezTo>
                    <a:pt x="814387" y="395668"/>
                    <a:pt x="815054" y="409003"/>
                    <a:pt x="815054" y="422434"/>
                  </a:cubicBezTo>
                  <a:cubicBezTo>
                    <a:pt x="815054" y="431482"/>
                    <a:pt x="814768" y="440531"/>
                    <a:pt x="814102" y="449389"/>
                  </a:cubicBezTo>
                  <a:cubicBezTo>
                    <a:pt x="813435" y="459391"/>
                    <a:pt x="812387" y="469201"/>
                    <a:pt x="810959" y="478917"/>
                  </a:cubicBezTo>
                  <a:cubicBezTo>
                    <a:pt x="797814" y="569690"/>
                    <a:pt x="753523" y="650557"/>
                    <a:pt x="689229" y="710279"/>
                  </a:cubicBezTo>
                  <a:cubicBezTo>
                    <a:pt x="679799" y="719042"/>
                    <a:pt x="669893" y="727329"/>
                    <a:pt x="659606" y="735139"/>
                  </a:cubicBezTo>
                  <a:cubicBezTo>
                    <a:pt x="593598" y="785336"/>
                    <a:pt x="511397" y="815150"/>
                    <a:pt x="422338" y="815150"/>
                  </a:cubicBezTo>
                  <a:cubicBezTo>
                    <a:pt x="334423" y="815150"/>
                    <a:pt x="252984" y="786098"/>
                    <a:pt x="187452" y="736949"/>
                  </a:cubicBezTo>
                  <a:cubicBezTo>
                    <a:pt x="177165" y="729234"/>
                    <a:pt x="167259" y="721043"/>
                    <a:pt x="157734" y="712375"/>
                  </a:cubicBezTo>
                  <a:cubicBezTo>
                    <a:pt x="79058" y="640461"/>
                    <a:pt x="29623" y="537115"/>
                    <a:pt x="29623" y="422434"/>
                  </a:cubicBezTo>
                  <a:close/>
                  <a:moveTo>
                    <a:pt x="689229" y="749427"/>
                  </a:moveTo>
                  <a:cubicBezTo>
                    <a:pt x="770192" y="683228"/>
                    <a:pt x="826294" y="587597"/>
                    <a:pt x="840867" y="478917"/>
                  </a:cubicBezTo>
                  <a:lnTo>
                    <a:pt x="871347" y="478917"/>
                  </a:lnTo>
                  <a:cubicBezTo>
                    <a:pt x="855631" y="605885"/>
                    <a:pt x="789051" y="719995"/>
                    <a:pt x="689229" y="793242"/>
                  </a:cubicBezTo>
                  <a:lnTo>
                    <a:pt x="689229" y="749427"/>
                  </a:lnTo>
                  <a:close/>
                  <a:moveTo>
                    <a:pt x="659606" y="919543"/>
                  </a:moveTo>
                  <a:cubicBezTo>
                    <a:pt x="659606" y="965930"/>
                    <a:pt x="621887" y="1003554"/>
                    <a:pt x="575501" y="1003554"/>
                  </a:cubicBezTo>
                  <a:lnTo>
                    <a:pt x="271463" y="1003554"/>
                  </a:lnTo>
                  <a:cubicBezTo>
                    <a:pt x="225076" y="1003554"/>
                    <a:pt x="187452" y="965930"/>
                    <a:pt x="187452" y="919543"/>
                  </a:cubicBezTo>
                  <a:lnTo>
                    <a:pt x="187452" y="773144"/>
                  </a:lnTo>
                  <a:cubicBezTo>
                    <a:pt x="254698" y="818293"/>
                    <a:pt x="335471" y="844677"/>
                    <a:pt x="422338" y="844677"/>
                  </a:cubicBezTo>
                  <a:cubicBezTo>
                    <a:pt x="510254" y="844677"/>
                    <a:pt x="591884" y="817721"/>
                    <a:pt x="659606" y="771525"/>
                  </a:cubicBezTo>
                  <a:lnTo>
                    <a:pt x="659606" y="813149"/>
                  </a:lnTo>
                  <a:lnTo>
                    <a:pt x="659606" y="847344"/>
                  </a:lnTo>
                  <a:lnTo>
                    <a:pt x="659606" y="873061"/>
                  </a:lnTo>
                  <a:lnTo>
                    <a:pt x="659606" y="906780"/>
                  </a:lnTo>
                  <a:lnTo>
                    <a:pt x="659606" y="919543"/>
                  </a:lnTo>
                  <a:close/>
                  <a:moveTo>
                    <a:pt x="689229" y="855440"/>
                  </a:moveTo>
                  <a:lnTo>
                    <a:pt x="689229" y="829247"/>
                  </a:lnTo>
                  <a:cubicBezTo>
                    <a:pt x="806196" y="751522"/>
                    <a:pt x="884301" y="622744"/>
                    <a:pt x="901065" y="478917"/>
                  </a:cubicBezTo>
                  <a:lnTo>
                    <a:pt x="924782" y="478917"/>
                  </a:lnTo>
                  <a:cubicBezTo>
                    <a:pt x="906209" y="633508"/>
                    <a:pt x="819531" y="771525"/>
                    <a:pt x="689229" y="855440"/>
                  </a:cubicBezTo>
                  <a:close/>
                  <a:moveTo>
                    <a:pt x="1008126" y="434340"/>
                  </a:moveTo>
                  <a:cubicBezTo>
                    <a:pt x="1008126" y="442627"/>
                    <a:pt x="1001363" y="449389"/>
                    <a:pt x="992981" y="449389"/>
                  </a:cubicBezTo>
                  <a:lnTo>
                    <a:pt x="957167" y="449389"/>
                  </a:lnTo>
                  <a:lnTo>
                    <a:pt x="927544" y="449389"/>
                  </a:lnTo>
                  <a:lnTo>
                    <a:pt x="903637" y="449389"/>
                  </a:lnTo>
                  <a:lnTo>
                    <a:pt x="874014" y="449389"/>
                  </a:lnTo>
                  <a:lnTo>
                    <a:pt x="843820" y="449389"/>
                  </a:lnTo>
                  <a:cubicBezTo>
                    <a:pt x="844391" y="440436"/>
                    <a:pt x="844677" y="431387"/>
                    <a:pt x="844677" y="422338"/>
                  </a:cubicBezTo>
                  <a:cubicBezTo>
                    <a:pt x="844677" y="409003"/>
                    <a:pt x="844010" y="395764"/>
                    <a:pt x="842772" y="382619"/>
                  </a:cubicBezTo>
                  <a:lnTo>
                    <a:pt x="992981" y="382619"/>
                  </a:lnTo>
                  <a:lnTo>
                    <a:pt x="992981" y="382714"/>
                  </a:lnTo>
                  <a:cubicBezTo>
                    <a:pt x="1001459" y="382714"/>
                    <a:pt x="1008126" y="389572"/>
                    <a:pt x="1008126" y="397764"/>
                  </a:cubicBezTo>
                  <a:lnTo>
                    <a:pt x="1008126" y="43434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 name="Google Shape;24;p1"/>
            <p:cNvSpPr/>
            <p:nvPr/>
          </p:nvSpPr>
          <p:spPr>
            <a:xfrm>
              <a:off x="4890706" y="3164013"/>
              <a:ext cx="361187" cy="361188"/>
            </a:xfrm>
            <a:custGeom>
              <a:avLst/>
              <a:gdLst/>
              <a:ahLst/>
              <a:cxnLst/>
              <a:rect l="l" t="t" r="r" b="b"/>
              <a:pathLst>
                <a:path w="361187" h="361188" extrusionOk="0">
                  <a:moveTo>
                    <a:pt x="180594" y="361188"/>
                  </a:moveTo>
                  <a:cubicBezTo>
                    <a:pt x="280130" y="361188"/>
                    <a:pt x="361093" y="280226"/>
                    <a:pt x="361188" y="180594"/>
                  </a:cubicBezTo>
                  <a:cubicBezTo>
                    <a:pt x="361188" y="80963"/>
                    <a:pt x="280130" y="0"/>
                    <a:pt x="180594" y="0"/>
                  </a:cubicBezTo>
                  <a:cubicBezTo>
                    <a:pt x="80963" y="0"/>
                    <a:pt x="0" y="81058"/>
                    <a:pt x="0" y="180594"/>
                  </a:cubicBezTo>
                  <a:cubicBezTo>
                    <a:pt x="0" y="280226"/>
                    <a:pt x="81058" y="361188"/>
                    <a:pt x="180594" y="361188"/>
                  </a:cubicBezTo>
                  <a:close/>
                  <a:moveTo>
                    <a:pt x="180594" y="29718"/>
                  </a:moveTo>
                  <a:cubicBezTo>
                    <a:pt x="263747" y="29718"/>
                    <a:pt x="331565" y="97441"/>
                    <a:pt x="331565" y="180689"/>
                  </a:cubicBezTo>
                  <a:cubicBezTo>
                    <a:pt x="331565" y="263938"/>
                    <a:pt x="263842" y="331661"/>
                    <a:pt x="180594" y="331661"/>
                  </a:cubicBezTo>
                  <a:cubicBezTo>
                    <a:pt x="97345" y="331661"/>
                    <a:pt x="29623" y="263938"/>
                    <a:pt x="29623" y="180689"/>
                  </a:cubicBezTo>
                  <a:cubicBezTo>
                    <a:pt x="29623" y="97441"/>
                    <a:pt x="97345" y="29718"/>
                    <a:pt x="180594" y="2971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 name="Google Shape;25;p1"/>
            <p:cNvSpPr/>
            <p:nvPr/>
          </p:nvSpPr>
          <p:spPr>
            <a:xfrm>
              <a:off x="4997004" y="3262312"/>
              <a:ext cx="154305" cy="155448"/>
            </a:xfrm>
            <a:custGeom>
              <a:avLst/>
              <a:gdLst/>
              <a:ahLst/>
              <a:cxnLst/>
              <a:rect l="l" t="t" r="r" b="b"/>
              <a:pathLst>
                <a:path w="154305" h="155448" extrusionOk="0">
                  <a:moveTo>
                    <a:pt x="77153" y="155448"/>
                  </a:moveTo>
                  <a:cubicBezTo>
                    <a:pt x="119634" y="155448"/>
                    <a:pt x="154305" y="120587"/>
                    <a:pt x="154305" y="77724"/>
                  </a:cubicBezTo>
                  <a:cubicBezTo>
                    <a:pt x="154305" y="34862"/>
                    <a:pt x="119634" y="0"/>
                    <a:pt x="77153" y="0"/>
                  </a:cubicBezTo>
                  <a:cubicBezTo>
                    <a:pt x="34671" y="0"/>
                    <a:pt x="0" y="34862"/>
                    <a:pt x="0" y="77724"/>
                  </a:cubicBezTo>
                  <a:cubicBezTo>
                    <a:pt x="0" y="120587"/>
                    <a:pt x="34576" y="155448"/>
                    <a:pt x="77153" y="155448"/>
                  </a:cubicBezTo>
                  <a:close/>
                  <a:moveTo>
                    <a:pt x="77153" y="29623"/>
                  </a:moveTo>
                  <a:cubicBezTo>
                    <a:pt x="103442" y="29623"/>
                    <a:pt x="124778" y="51149"/>
                    <a:pt x="124778" y="77629"/>
                  </a:cubicBezTo>
                  <a:cubicBezTo>
                    <a:pt x="124778" y="104108"/>
                    <a:pt x="103442" y="125635"/>
                    <a:pt x="77153" y="125635"/>
                  </a:cubicBezTo>
                  <a:cubicBezTo>
                    <a:pt x="50864" y="125635"/>
                    <a:pt x="29528" y="104108"/>
                    <a:pt x="29528" y="77629"/>
                  </a:cubicBezTo>
                  <a:cubicBezTo>
                    <a:pt x="29528" y="51149"/>
                    <a:pt x="50864" y="29623"/>
                    <a:pt x="77153" y="296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 name="Google Shape;26;p1"/>
            <p:cNvSpPr/>
            <p:nvPr/>
          </p:nvSpPr>
          <p:spPr>
            <a:xfrm>
              <a:off x="4872417" y="3782377"/>
              <a:ext cx="109728" cy="108584"/>
            </a:xfrm>
            <a:custGeom>
              <a:avLst/>
              <a:gdLst/>
              <a:ahLst/>
              <a:cxnLst/>
              <a:rect l="l" t="t" r="r" b="b"/>
              <a:pathLst>
                <a:path w="109728" h="108584" extrusionOk="0">
                  <a:moveTo>
                    <a:pt x="54864" y="0"/>
                  </a:moveTo>
                  <a:cubicBezTo>
                    <a:pt x="24575" y="0"/>
                    <a:pt x="0" y="24384"/>
                    <a:pt x="0" y="54292"/>
                  </a:cubicBezTo>
                  <a:cubicBezTo>
                    <a:pt x="0" y="84201"/>
                    <a:pt x="24575" y="108585"/>
                    <a:pt x="54864" y="108585"/>
                  </a:cubicBezTo>
                  <a:cubicBezTo>
                    <a:pt x="85154" y="108585"/>
                    <a:pt x="109728" y="84106"/>
                    <a:pt x="109728" y="54292"/>
                  </a:cubicBezTo>
                  <a:cubicBezTo>
                    <a:pt x="109728" y="24384"/>
                    <a:pt x="85154" y="0"/>
                    <a:pt x="54864" y="0"/>
                  </a:cubicBezTo>
                  <a:close/>
                  <a:moveTo>
                    <a:pt x="54864" y="79057"/>
                  </a:moveTo>
                  <a:cubicBezTo>
                    <a:pt x="41053" y="79057"/>
                    <a:pt x="29718" y="68008"/>
                    <a:pt x="29718" y="54197"/>
                  </a:cubicBezTo>
                  <a:cubicBezTo>
                    <a:pt x="29718" y="40576"/>
                    <a:pt x="40958" y="29337"/>
                    <a:pt x="54864" y="29337"/>
                  </a:cubicBezTo>
                  <a:cubicBezTo>
                    <a:pt x="68675" y="29337"/>
                    <a:pt x="80010" y="40481"/>
                    <a:pt x="80010" y="54197"/>
                  </a:cubicBezTo>
                  <a:cubicBezTo>
                    <a:pt x="80010" y="67913"/>
                    <a:pt x="68771" y="79057"/>
                    <a:pt x="54864" y="7905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 name="Google Shape;27;p1"/>
            <p:cNvSpPr/>
            <p:nvPr/>
          </p:nvSpPr>
          <p:spPr>
            <a:xfrm>
              <a:off x="5173027" y="3777804"/>
              <a:ext cx="108585" cy="109728"/>
            </a:xfrm>
            <a:custGeom>
              <a:avLst/>
              <a:gdLst/>
              <a:ahLst/>
              <a:cxnLst/>
              <a:rect l="l" t="t" r="r" b="b"/>
              <a:pathLst>
                <a:path w="108585" h="109728" extrusionOk="0">
                  <a:moveTo>
                    <a:pt x="54292" y="0"/>
                  </a:moveTo>
                  <a:cubicBezTo>
                    <a:pt x="24384" y="0"/>
                    <a:pt x="0" y="24575"/>
                    <a:pt x="0" y="54864"/>
                  </a:cubicBezTo>
                  <a:cubicBezTo>
                    <a:pt x="0" y="85154"/>
                    <a:pt x="24384" y="109728"/>
                    <a:pt x="54292" y="109728"/>
                  </a:cubicBezTo>
                  <a:cubicBezTo>
                    <a:pt x="84201" y="109728"/>
                    <a:pt x="108680" y="85154"/>
                    <a:pt x="108585" y="54864"/>
                  </a:cubicBezTo>
                  <a:cubicBezTo>
                    <a:pt x="108585" y="24575"/>
                    <a:pt x="84201" y="0"/>
                    <a:pt x="54292" y="0"/>
                  </a:cubicBezTo>
                  <a:close/>
                  <a:moveTo>
                    <a:pt x="54292" y="79820"/>
                  </a:moveTo>
                  <a:cubicBezTo>
                    <a:pt x="40672" y="79820"/>
                    <a:pt x="29432" y="68580"/>
                    <a:pt x="29432" y="54673"/>
                  </a:cubicBezTo>
                  <a:cubicBezTo>
                    <a:pt x="29432" y="40862"/>
                    <a:pt x="40481" y="29528"/>
                    <a:pt x="54292" y="29528"/>
                  </a:cubicBezTo>
                  <a:cubicBezTo>
                    <a:pt x="68104" y="29528"/>
                    <a:pt x="79248" y="40862"/>
                    <a:pt x="79153" y="54673"/>
                  </a:cubicBezTo>
                  <a:cubicBezTo>
                    <a:pt x="79153" y="68580"/>
                    <a:pt x="68008" y="79820"/>
                    <a:pt x="54292" y="798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8" name="Google Shape;28;p1"/>
          <p:cNvGrpSpPr/>
          <p:nvPr/>
        </p:nvGrpSpPr>
        <p:grpSpPr>
          <a:xfrm rot="-2174752">
            <a:off x="5294228" y="3431582"/>
            <a:ext cx="772245" cy="848314"/>
            <a:chOff x="4664868" y="2881597"/>
            <a:chExt cx="998886" cy="1097280"/>
          </a:xfrm>
        </p:grpSpPr>
        <p:sp>
          <p:nvSpPr>
            <p:cNvPr id="29" name="Google Shape;29;p1"/>
            <p:cNvSpPr/>
            <p:nvPr/>
          </p:nvSpPr>
          <p:spPr>
            <a:xfrm>
              <a:off x="4664868" y="2881597"/>
              <a:ext cx="998886" cy="1097280"/>
            </a:xfrm>
            <a:custGeom>
              <a:avLst/>
              <a:gdLst/>
              <a:ahLst/>
              <a:cxnLst/>
              <a:rect l="l" t="t" r="r" b="b"/>
              <a:pathLst>
                <a:path w="998886" h="1097280" extrusionOk="0">
                  <a:moveTo>
                    <a:pt x="932593" y="684752"/>
                  </a:moveTo>
                  <a:cubicBezTo>
                    <a:pt x="969073" y="684752"/>
                    <a:pt x="998887" y="655225"/>
                    <a:pt x="998887" y="618839"/>
                  </a:cubicBezTo>
                  <a:lnTo>
                    <a:pt x="998887" y="491109"/>
                  </a:lnTo>
                  <a:cubicBezTo>
                    <a:pt x="998887" y="454724"/>
                    <a:pt x="969169" y="425196"/>
                    <a:pt x="932593" y="425196"/>
                  </a:cubicBezTo>
                  <a:lnTo>
                    <a:pt x="892588" y="425196"/>
                  </a:lnTo>
                  <a:lnTo>
                    <a:pt x="892588" y="363474"/>
                  </a:lnTo>
                  <a:lnTo>
                    <a:pt x="926306" y="363474"/>
                  </a:lnTo>
                  <a:cubicBezTo>
                    <a:pt x="965740" y="363474"/>
                    <a:pt x="997839" y="331375"/>
                    <a:pt x="997744" y="291846"/>
                  </a:cubicBezTo>
                  <a:lnTo>
                    <a:pt x="997744" y="175546"/>
                  </a:lnTo>
                  <a:cubicBezTo>
                    <a:pt x="997744" y="136112"/>
                    <a:pt x="965645" y="104013"/>
                    <a:pt x="926306" y="104013"/>
                  </a:cubicBezTo>
                  <a:lnTo>
                    <a:pt x="892588" y="104013"/>
                  </a:lnTo>
                  <a:lnTo>
                    <a:pt x="892588" y="94012"/>
                  </a:lnTo>
                  <a:cubicBezTo>
                    <a:pt x="892588" y="42100"/>
                    <a:pt x="850392" y="0"/>
                    <a:pt x="798576" y="0"/>
                  </a:cubicBezTo>
                  <a:lnTo>
                    <a:pt x="222218" y="0"/>
                  </a:lnTo>
                  <a:cubicBezTo>
                    <a:pt x="221837" y="0"/>
                    <a:pt x="221456" y="95"/>
                    <a:pt x="221171" y="95"/>
                  </a:cubicBezTo>
                  <a:cubicBezTo>
                    <a:pt x="220789" y="95"/>
                    <a:pt x="220409" y="0"/>
                    <a:pt x="220123" y="0"/>
                  </a:cubicBezTo>
                  <a:lnTo>
                    <a:pt x="102965" y="0"/>
                  </a:lnTo>
                  <a:cubicBezTo>
                    <a:pt x="46196" y="0"/>
                    <a:pt x="0" y="46101"/>
                    <a:pt x="0" y="102775"/>
                  </a:cubicBezTo>
                  <a:lnTo>
                    <a:pt x="0" y="270891"/>
                  </a:lnTo>
                  <a:cubicBezTo>
                    <a:pt x="0" y="280702"/>
                    <a:pt x="7906" y="288608"/>
                    <a:pt x="17717" y="288608"/>
                  </a:cubicBezTo>
                  <a:cubicBezTo>
                    <a:pt x="27527" y="288608"/>
                    <a:pt x="35433" y="280702"/>
                    <a:pt x="35433" y="270891"/>
                  </a:cubicBezTo>
                  <a:lnTo>
                    <a:pt x="35433" y="102775"/>
                  </a:lnTo>
                  <a:cubicBezTo>
                    <a:pt x="35433" y="65627"/>
                    <a:pt x="65722" y="35433"/>
                    <a:pt x="102870" y="35433"/>
                  </a:cubicBezTo>
                  <a:lnTo>
                    <a:pt x="204502" y="35433"/>
                  </a:lnTo>
                  <a:lnTo>
                    <a:pt x="204502" y="1061847"/>
                  </a:lnTo>
                  <a:lnTo>
                    <a:pt x="102870" y="1061847"/>
                  </a:lnTo>
                  <a:cubicBezTo>
                    <a:pt x="65722" y="1061847"/>
                    <a:pt x="35433" y="1031557"/>
                    <a:pt x="35433" y="994505"/>
                  </a:cubicBezTo>
                  <a:lnTo>
                    <a:pt x="35433" y="420053"/>
                  </a:lnTo>
                  <a:cubicBezTo>
                    <a:pt x="35433" y="410242"/>
                    <a:pt x="27527" y="402336"/>
                    <a:pt x="17717" y="402336"/>
                  </a:cubicBezTo>
                  <a:cubicBezTo>
                    <a:pt x="7906" y="402336"/>
                    <a:pt x="0" y="410242"/>
                    <a:pt x="0" y="420053"/>
                  </a:cubicBezTo>
                  <a:lnTo>
                    <a:pt x="0" y="994505"/>
                  </a:lnTo>
                  <a:cubicBezTo>
                    <a:pt x="0" y="1051179"/>
                    <a:pt x="46196" y="1097280"/>
                    <a:pt x="102965" y="1097280"/>
                  </a:cubicBezTo>
                  <a:lnTo>
                    <a:pt x="220123" y="1097280"/>
                  </a:lnTo>
                  <a:cubicBezTo>
                    <a:pt x="220504" y="1097280"/>
                    <a:pt x="220885" y="1097185"/>
                    <a:pt x="221171" y="1097185"/>
                  </a:cubicBezTo>
                  <a:cubicBezTo>
                    <a:pt x="221551" y="1097185"/>
                    <a:pt x="221933" y="1097280"/>
                    <a:pt x="222218" y="1097280"/>
                  </a:cubicBezTo>
                  <a:lnTo>
                    <a:pt x="798576" y="1097280"/>
                  </a:lnTo>
                  <a:cubicBezTo>
                    <a:pt x="849154" y="1097280"/>
                    <a:pt x="890492" y="1057085"/>
                    <a:pt x="892397" y="1006983"/>
                  </a:cubicBezTo>
                  <a:lnTo>
                    <a:pt x="930307" y="1006983"/>
                  </a:lnTo>
                  <a:cubicBezTo>
                    <a:pt x="968121" y="1006983"/>
                    <a:pt x="998887" y="976503"/>
                    <a:pt x="998887" y="938879"/>
                  </a:cubicBezTo>
                  <a:lnTo>
                    <a:pt x="998887" y="815626"/>
                  </a:lnTo>
                  <a:cubicBezTo>
                    <a:pt x="998887" y="778097"/>
                    <a:pt x="968121" y="747522"/>
                    <a:pt x="930307" y="747522"/>
                  </a:cubicBezTo>
                  <a:lnTo>
                    <a:pt x="892588" y="747522"/>
                  </a:lnTo>
                  <a:lnTo>
                    <a:pt x="892588" y="684657"/>
                  </a:lnTo>
                  <a:lnTo>
                    <a:pt x="932593" y="684657"/>
                  </a:lnTo>
                  <a:close/>
                  <a:moveTo>
                    <a:pt x="892778" y="460629"/>
                  </a:moveTo>
                  <a:lnTo>
                    <a:pt x="932593" y="460629"/>
                  </a:lnTo>
                  <a:cubicBezTo>
                    <a:pt x="949452" y="460629"/>
                    <a:pt x="963263" y="474345"/>
                    <a:pt x="963263" y="491109"/>
                  </a:cubicBezTo>
                  <a:lnTo>
                    <a:pt x="963263" y="618839"/>
                  </a:lnTo>
                  <a:cubicBezTo>
                    <a:pt x="963263" y="635603"/>
                    <a:pt x="949452" y="649319"/>
                    <a:pt x="932593" y="649319"/>
                  </a:cubicBezTo>
                  <a:lnTo>
                    <a:pt x="892778" y="649319"/>
                  </a:lnTo>
                  <a:lnTo>
                    <a:pt x="892778" y="460629"/>
                  </a:lnTo>
                  <a:close/>
                  <a:moveTo>
                    <a:pt x="892588" y="139637"/>
                  </a:moveTo>
                  <a:lnTo>
                    <a:pt x="926402" y="139637"/>
                  </a:lnTo>
                  <a:cubicBezTo>
                    <a:pt x="946213" y="139637"/>
                    <a:pt x="962501" y="155829"/>
                    <a:pt x="962501" y="175736"/>
                  </a:cubicBezTo>
                  <a:lnTo>
                    <a:pt x="962501" y="292037"/>
                  </a:lnTo>
                  <a:cubicBezTo>
                    <a:pt x="962501" y="311849"/>
                    <a:pt x="946309" y="328136"/>
                    <a:pt x="926402" y="328136"/>
                  </a:cubicBezTo>
                  <a:lnTo>
                    <a:pt x="892588" y="328136"/>
                  </a:lnTo>
                  <a:lnTo>
                    <a:pt x="892588" y="139637"/>
                  </a:lnTo>
                  <a:close/>
                  <a:moveTo>
                    <a:pt x="857060" y="1003268"/>
                  </a:moveTo>
                  <a:cubicBezTo>
                    <a:pt x="857060" y="1035653"/>
                    <a:pt x="830675" y="1061847"/>
                    <a:pt x="798481" y="1061847"/>
                  </a:cubicBezTo>
                  <a:lnTo>
                    <a:pt x="246793" y="1061847"/>
                  </a:lnTo>
                  <a:lnTo>
                    <a:pt x="246793" y="35528"/>
                  </a:lnTo>
                  <a:lnTo>
                    <a:pt x="798481" y="35528"/>
                  </a:lnTo>
                  <a:cubicBezTo>
                    <a:pt x="830866" y="35528"/>
                    <a:pt x="857060" y="61913"/>
                    <a:pt x="857060" y="94107"/>
                  </a:cubicBezTo>
                  <a:lnTo>
                    <a:pt x="857060" y="1003268"/>
                  </a:lnTo>
                  <a:close/>
                  <a:moveTo>
                    <a:pt x="892778" y="782955"/>
                  </a:moveTo>
                  <a:lnTo>
                    <a:pt x="930307" y="782955"/>
                  </a:lnTo>
                  <a:cubicBezTo>
                    <a:pt x="948499" y="782955"/>
                    <a:pt x="963168" y="797624"/>
                    <a:pt x="963168" y="815626"/>
                  </a:cubicBezTo>
                  <a:lnTo>
                    <a:pt x="963168" y="938879"/>
                  </a:lnTo>
                  <a:cubicBezTo>
                    <a:pt x="963168" y="956977"/>
                    <a:pt x="948404" y="971550"/>
                    <a:pt x="930307" y="971550"/>
                  </a:cubicBezTo>
                  <a:lnTo>
                    <a:pt x="892778" y="971550"/>
                  </a:lnTo>
                  <a:lnTo>
                    <a:pt x="892778" y="7829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 name="Google Shape;30;p1"/>
            <p:cNvSpPr/>
            <p:nvPr/>
          </p:nvSpPr>
          <p:spPr>
            <a:xfrm>
              <a:off x="5034057" y="3079432"/>
              <a:ext cx="365664" cy="246792"/>
            </a:xfrm>
            <a:custGeom>
              <a:avLst/>
              <a:gdLst/>
              <a:ahLst/>
              <a:cxnLst/>
              <a:rect l="l" t="t" r="r" b="b"/>
              <a:pathLst>
                <a:path w="365664" h="246792" extrusionOk="0">
                  <a:moveTo>
                    <a:pt x="309372" y="0"/>
                  </a:moveTo>
                  <a:lnTo>
                    <a:pt x="56293" y="0"/>
                  </a:lnTo>
                  <a:cubicBezTo>
                    <a:pt x="25337" y="0"/>
                    <a:pt x="0" y="25241"/>
                    <a:pt x="0" y="56293"/>
                  </a:cubicBezTo>
                  <a:lnTo>
                    <a:pt x="0" y="190500"/>
                  </a:lnTo>
                  <a:cubicBezTo>
                    <a:pt x="0" y="221551"/>
                    <a:pt x="25241" y="246793"/>
                    <a:pt x="56293" y="246793"/>
                  </a:cubicBezTo>
                  <a:lnTo>
                    <a:pt x="309372" y="246793"/>
                  </a:lnTo>
                  <a:cubicBezTo>
                    <a:pt x="340328" y="246793"/>
                    <a:pt x="365665" y="221456"/>
                    <a:pt x="365665" y="190500"/>
                  </a:cubicBezTo>
                  <a:lnTo>
                    <a:pt x="365665" y="56293"/>
                  </a:lnTo>
                  <a:cubicBezTo>
                    <a:pt x="365665" y="25241"/>
                    <a:pt x="340424" y="0"/>
                    <a:pt x="309372" y="0"/>
                  </a:cubicBezTo>
                  <a:close/>
                  <a:moveTo>
                    <a:pt x="330137" y="190405"/>
                  </a:moveTo>
                  <a:cubicBezTo>
                    <a:pt x="330137" y="201930"/>
                    <a:pt x="320802" y="211264"/>
                    <a:pt x="309277" y="211264"/>
                  </a:cubicBezTo>
                  <a:lnTo>
                    <a:pt x="56198" y="211264"/>
                  </a:lnTo>
                  <a:cubicBezTo>
                    <a:pt x="44672" y="211264"/>
                    <a:pt x="35338" y="201930"/>
                    <a:pt x="35338" y="190405"/>
                  </a:cubicBezTo>
                  <a:lnTo>
                    <a:pt x="35338" y="56197"/>
                  </a:lnTo>
                  <a:cubicBezTo>
                    <a:pt x="35338" y="44672"/>
                    <a:pt x="44672" y="35338"/>
                    <a:pt x="56198" y="35338"/>
                  </a:cubicBezTo>
                  <a:lnTo>
                    <a:pt x="309277" y="35338"/>
                  </a:lnTo>
                  <a:cubicBezTo>
                    <a:pt x="320802" y="35338"/>
                    <a:pt x="330137" y="44672"/>
                    <a:pt x="330137" y="56197"/>
                  </a:cubicBezTo>
                  <a:lnTo>
                    <a:pt x="330137" y="19040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 name="Google Shape;31;p1"/>
            <p:cNvSpPr/>
            <p:nvPr/>
          </p:nvSpPr>
          <p:spPr>
            <a:xfrm>
              <a:off x="5093398" y="3154870"/>
              <a:ext cx="246887" cy="35433"/>
            </a:xfrm>
            <a:custGeom>
              <a:avLst/>
              <a:gdLst/>
              <a:ahLst/>
              <a:cxnLst/>
              <a:rect l="l" t="t" r="r" b="b"/>
              <a:pathLst>
                <a:path w="246887" h="35433" extrusionOk="0">
                  <a:moveTo>
                    <a:pt x="229171" y="571"/>
                  </a:moveTo>
                  <a:lnTo>
                    <a:pt x="17717" y="0"/>
                  </a:lnTo>
                  <a:cubicBezTo>
                    <a:pt x="7906" y="0"/>
                    <a:pt x="0" y="7810"/>
                    <a:pt x="0" y="17431"/>
                  </a:cubicBezTo>
                  <a:cubicBezTo>
                    <a:pt x="0" y="26956"/>
                    <a:pt x="7906" y="34862"/>
                    <a:pt x="17717" y="34862"/>
                  </a:cubicBezTo>
                  <a:lnTo>
                    <a:pt x="229171" y="35433"/>
                  </a:lnTo>
                  <a:cubicBezTo>
                    <a:pt x="238887" y="35433"/>
                    <a:pt x="246888" y="27622"/>
                    <a:pt x="246888" y="18002"/>
                  </a:cubicBezTo>
                  <a:cubicBezTo>
                    <a:pt x="246888" y="8477"/>
                    <a:pt x="238982" y="571"/>
                    <a:pt x="229171" y="57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 name="Google Shape;32;p1"/>
            <p:cNvSpPr/>
            <p:nvPr/>
          </p:nvSpPr>
          <p:spPr>
            <a:xfrm>
              <a:off x="5093398" y="3210877"/>
              <a:ext cx="246887" cy="36575"/>
            </a:xfrm>
            <a:custGeom>
              <a:avLst/>
              <a:gdLst/>
              <a:ahLst/>
              <a:cxnLst/>
              <a:rect l="l" t="t" r="r" b="b"/>
              <a:pathLst>
                <a:path w="246887" h="36575" extrusionOk="0">
                  <a:moveTo>
                    <a:pt x="229171" y="571"/>
                  </a:moveTo>
                  <a:lnTo>
                    <a:pt x="17717" y="0"/>
                  </a:lnTo>
                  <a:cubicBezTo>
                    <a:pt x="7906" y="0"/>
                    <a:pt x="0" y="8001"/>
                    <a:pt x="0" y="18002"/>
                  </a:cubicBezTo>
                  <a:cubicBezTo>
                    <a:pt x="0" y="27813"/>
                    <a:pt x="7906" y="36004"/>
                    <a:pt x="17717" y="36004"/>
                  </a:cubicBezTo>
                  <a:lnTo>
                    <a:pt x="229171" y="36576"/>
                  </a:lnTo>
                  <a:cubicBezTo>
                    <a:pt x="238887" y="36576"/>
                    <a:pt x="246888" y="28575"/>
                    <a:pt x="246888" y="18574"/>
                  </a:cubicBezTo>
                  <a:cubicBezTo>
                    <a:pt x="246888" y="8668"/>
                    <a:pt x="238982" y="571"/>
                    <a:pt x="229171" y="57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33" name="Google Shape;33;p1"/>
          <p:cNvGrpSpPr/>
          <p:nvPr/>
        </p:nvGrpSpPr>
        <p:grpSpPr>
          <a:xfrm rot="-1503216">
            <a:off x="5665151" y="1159321"/>
            <a:ext cx="813890" cy="1023327"/>
            <a:chOff x="6477570" y="1322641"/>
            <a:chExt cx="1052702" cy="1323593"/>
          </a:xfrm>
        </p:grpSpPr>
        <p:sp>
          <p:nvSpPr>
            <p:cNvPr id="34" name="Google Shape;34;p1"/>
            <p:cNvSpPr/>
            <p:nvPr/>
          </p:nvSpPr>
          <p:spPr>
            <a:xfrm>
              <a:off x="6477570" y="1428940"/>
              <a:ext cx="121158" cy="402716"/>
            </a:xfrm>
            <a:custGeom>
              <a:avLst/>
              <a:gdLst/>
              <a:ahLst/>
              <a:cxnLst/>
              <a:rect l="l" t="t" r="r" b="b"/>
              <a:pathLst>
                <a:path w="121158" h="402716" extrusionOk="0">
                  <a:moveTo>
                    <a:pt x="0" y="385000"/>
                  </a:moveTo>
                  <a:lnTo>
                    <a:pt x="0" y="118015"/>
                  </a:lnTo>
                  <a:cubicBezTo>
                    <a:pt x="0" y="64103"/>
                    <a:pt x="36290" y="18574"/>
                    <a:pt x="85725" y="4572"/>
                  </a:cubicBezTo>
                  <a:cubicBezTo>
                    <a:pt x="96012" y="1619"/>
                    <a:pt x="106871" y="0"/>
                    <a:pt x="118110" y="0"/>
                  </a:cubicBezTo>
                  <a:lnTo>
                    <a:pt x="121158" y="0"/>
                  </a:lnTo>
                  <a:lnTo>
                    <a:pt x="121158" y="35433"/>
                  </a:lnTo>
                  <a:lnTo>
                    <a:pt x="118110" y="35433"/>
                  </a:lnTo>
                  <a:cubicBezTo>
                    <a:pt x="106585" y="35433"/>
                    <a:pt x="95631" y="37814"/>
                    <a:pt x="85725" y="42005"/>
                  </a:cubicBezTo>
                  <a:cubicBezTo>
                    <a:pt x="56197" y="54673"/>
                    <a:pt x="35433" y="83915"/>
                    <a:pt x="35433" y="118015"/>
                  </a:cubicBezTo>
                  <a:lnTo>
                    <a:pt x="35433" y="385000"/>
                  </a:lnTo>
                  <a:cubicBezTo>
                    <a:pt x="35433" y="394811"/>
                    <a:pt x="27527" y="402717"/>
                    <a:pt x="17717" y="402717"/>
                  </a:cubicBezTo>
                  <a:cubicBezTo>
                    <a:pt x="7906" y="402717"/>
                    <a:pt x="0" y="394811"/>
                    <a:pt x="0" y="38500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 name="Google Shape;35;p1"/>
            <p:cNvSpPr/>
            <p:nvPr/>
          </p:nvSpPr>
          <p:spPr>
            <a:xfrm>
              <a:off x="6669595"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 name="Google Shape;36;p1"/>
            <p:cNvSpPr/>
            <p:nvPr/>
          </p:nvSpPr>
          <p:spPr>
            <a:xfrm>
              <a:off x="6917626"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 name="Google Shape;37;p1"/>
            <p:cNvSpPr/>
            <p:nvPr/>
          </p:nvSpPr>
          <p:spPr>
            <a:xfrm>
              <a:off x="7165657"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 name="Google Shape;38;p1"/>
            <p:cNvSpPr/>
            <p:nvPr/>
          </p:nvSpPr>
          <p:spPr>
            <a:xfrm>
              <a:off x="6477570" y="1429035"/>
              <a:ext cx="1052702" cy="1217199"/>
            </a:xfrm>
            <a:custGeom>
              <a:avLst/>
              <a:gdLst/>
              <a:ahLst/>
              <a:cxnLst/>
              <a:rect l="l" t="t" r="r" b="b"/>
              <a:pathLst>
                <a:path w="1052702" h="1217199" extrusionOk="0">
                  <a:moveTo>
                    <a:pt x="1052703" y="117920"/>
                  </a:moveTo>
                  <a:lnTo>
                    <a:pt x="1052703" y="1099090"/>
                  </a:lnTo>
                  <a:cubicBezTo>
                    <a:pt x="1052703" y="1164241"/>
                    <a:pt x="999649" y="1217200"/>
                    <a:pt x="934498" y="1217200"/>
                  </a:cubicBezTo>
                  <a:lnTo>
                    <a:pt x="118110" y="1217200"/>
                  </a:lnTo>
                  <a:cubicBezTo>
                    <a:pt x="52959" y="1217200"/>
                    <a:pt x="0" y="1164241"/>
                    <a:pt x="0" y="1099090"/>
                  </a:cubicBezTo>
                  <a:lnTo>
                    <a:pt x="0" y="1066038"/>
                  </a:lnTo>
                  <a:cubicBezTo>
                    <a:pt x="0" y="1056227"/>
                    <a:pt x="7906" y="1048321"/>
                    <a:pt x="17717" y="1048321"/>
                  </a:cubicBezTo>
                  <a:cubicBezTo>
                    <a:pt x="27527" y="1048321"/>
                    <a:pt x="35433" y="1056227"/>
                    <a:pt x="35433" y="1066038"/>
                  </a:cubicBezTo>
                  <a:lnTo>
                    <a:pt x="35433" y="1099090"/>
                  </a:lnTo>
                  <a:cubicBezTo>
                    <a:pt x="35433" y="1144619"/>
                    <a:pt x="72485" y="1181672"/>
                    <a:pt x="118110" y="1181672"/>
                  </a:cubicBezTo>
                  <a:lnTo>
                    <a:pt x="934498" y="1181672"/>
                  </a:lnTo>
                  <a:cubicBezTo>
                    <a:pt x="980027" y="1181672"/>
                    <a:pt x="1017175" y="1144715"/>
                    <a:pt x="1017175" y="1099090"/>
                  </a:cubicBezTo>
                  <a:lnTo>
                    <a:pt x="1017175" y="117920"/>
                  </a:lnTo>
                  <a:cubicBezTo>
                    <a:pt x="1017175" y="85630"/>
                    <a:pt x="998601" y="57626"/>
                    <a:pt x="971550" y="44006"/>
                  </a:cubicBezTo>
                  <a:cubicBezTo>
                    <a:pt x="960882" y="38672"/>
                    <a:pt x="948880" y="35624"/>
                    <a:pt x="936117" y="35338"/>
                  </a:cubicBezTo>
                  <a:lnTo>
                    <a:pt x="936117" y="0"/>
                  </a:lnTo>
                  <a:cubicBezTo>
                    <a:pt x="948500" y="95"/>
                    <a:pt x="960406" y="2191"/>
                    <a:pt x="971550" y="5905"/>
                  </a:cubicBezTo>
                  <a:cubicBezTo>
                    <a:pt x="1018604" y="21431"/>
                    <a:pt x="1052703" y="65723"/>
                    <a:pt x="1052703" y="1179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 name="Google Shape;39;p1"/>
            <p:cNvSpPr/>
            <p:nvPr/>
          </p:nvSpPr>
          <p:spPr>
            <a:xfrm>
              <a:off x="6646830" y="1913476"/>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 name="Google Shape;40;p1"/>
            <p:cNvSpPr/>
            <p:nvPr/>
          </p:nvSpPr>
          <p:spPr>
            <a:xfrm>
              <a:off x="6646830" y="1747837"/>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 name="Google Shape;41;p1"/>
            <p:cNvSpPr/>
            <p:nvPr/>
          </p:nvSpPr>
          <p:spPr>
            <a:xfrm>
              <a:off x="6646830" y="2079307"/>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 name="Google Shape;42;p1"/>
            <p:cNvSpPr/>
            <p:nvPr/>
          </p:nvSpPr>
          <p:spPr>
            <a:xfrm>
              <a:off x="6646830" y="2232373"/>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 name="Google Shape;43;p1"/>
            <p:cNvSpPr/>
            <p:nvPr/>
          </p:nvSpPr>
          <p:spPr>
            <a:xfrm>
              <a:off x="6646830" y="2398203"/>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 name="Google Shape;44;p1"/>
            <p:cNvSpPr/>
            <p:nvPr/>
          </p:nvSpPr>
          <p:spPr>
            <a:xfrm>
              <a:off x="6478713" y="1870138"/>
              <a:ext cx="35433" cy="529209"/>
            </a:xfrm>
            <a:custGeom>
              <a:avLst/>
              <a:gdLst/>
              <a:ahLst/>
              <a:cxnLst/>
              <a:rect l="l" t="t" r="r" b="b"/>
              <a:pathLst>
                <a:path w="35433" h="529209" extrusionOk="0">
                  <a:moveTo>
                    <a:pt x="17717" y="529209"/>
                  </a:moveTo>
                  <a:cubicBezTo>
                    <a:pt x="7906" y="529209"/>
                    <a:pt x="0" y="521303"/>
                    <a:pt x="0" y="511493"/>
                  </a:cubicBezTo>
                  <a:lnTo>
                    <a:pt x="0" y="17717"/>
                  </a:lnTo>
                  <a:cubicBezTo>
                    <a:pt x="0" y="7906"/>
                    <a:pt x="7906" y="0"/>
                    <a:pt x="17717" y="0"/>
                  </a:cubicBezTo>
                  <a:cubicBezTo>
                    <a:pt x="27527" y="0"/>
                    <a:pt x="35433" y="7906"/>
                    <a:pt x="35433" y="17717"/>
                  </a:cubicBezTo>
                  <a:lnTo>
                    <a:pt x="35433" y="511397"/>
                  </a:lnTo>
                  <a:cubicBezTo>
                    <a:pt x="35433" y="521208"/>
                    <a:pt x="27527" y="529209"/>
                    <a:pt x="17717" y="529209"/>
                  </a:cubicBezTo>
                  <a:lnTo>
                    <a:pt x="17717" y="52920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 name="Google Shape;45;p1"/>
            <p:cNvSpPr/>
            <p:nvPr/>
          </p:nvSpPr>
          <p:spPr>
            <a:xfrm>
              <a:off x="6563295"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 name="Google Shape;46;p1"/>
            <p:cNvSpPr/>
            <p:nvPr/>
          </p:nvSpPr>
          <p:spPr>
            <a:xfrm>
              <a:off x="6811327"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 name="Google Shape;47;p1"/>
            <p:cNvSpPr/>
            <p:nvPr/>
          </p:nvSpPr>
          <p:spPr>
            <a:xfrm>
              <a:off x="7059358" y="1322641"/>
              <a:ext cx="141731" cy="248030"/>
            </a:xfrm>
            <a:custGeom>
              <a:avLst/>
              <a:gdLst/>
              <a:ahLst/>
              <a:cxnLst/>
              <a:rect l="l" t="t" r="r" b="b"/>
              <a:pathLst>
                <a:path w="141731"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8"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 name="Google Shape;48;p1"/>
            <p:cNvSpPr/>
            <p:nvPr/>
          </p:nvSpPr>
          <p:spPr>
            <a:xfrm>
              <a:off x="7307388"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49" name="Google Shape;49;p1"/>
          <p:cNvGrpSpPr/>
          <p:nvPr/>
        </p:nvGrpSpPr>
        <p:grpSpPr>
          <a:xfrm>
            <a:off x="7957963" y="2295509"/>
            <a:ext cx="989891" cy="989871"/>
            <a:chOff x="8213288" y="4257484"/>
            <a:chExt cx="1305236" cy="1305210"/>
          </a:xfrm>
        </p:grpSpPr>
        <p:sp>
          <p:nvSpPr>
            <p:cNvPr id="50" name="Google Shape;50;p1"/>
            <p:cNvSpPr/>
            <p:nvPr/>
          </p:nvSpPr>
          <p:spPr>
            <a:xfrm>
              <a:off x="8213288" y="4257484"/>
              <a:ext cx="1305236" cy="1305210"/>
            </a:xfrm>
            <a:custGeom>
              <a:avLst/>
              <a:gdLst/>
              <a:ahLst/>
              <a:cxnLst/>
              <a:rect l="l" t="t" r="r" b="b"/>
              <a:pathLst>
                <a:path w="1305236" h="1305210" extrusionOk="0">
                  <a:moveTo>
                    <a:pt x="1238369" y="828199"/>
                  </a:moveTo>
                  <a:lnTo>
                    <a:pt x="1236559" y="827532"/>
                  </a:lnTo>
                  <a:cubicBezTo>
                    <a:pt x="1206937" y="815816"/>
                    <a:pt x="1177504" y="801719"/>
                    <a:pt x="1149025" y="788099"/>
                  </a:cubicBezTo>
                  <a:cubicBezTo>
                    <a:pt x="1140453" y="784003"/>
                    <a:pt x="1131880" y="780002"/>
                    <a:pt x="1123307" y="775907"/>
                  </a:cubicBezTo>
                  <a:lnTo>
                    <a:pt x="842320" y="643604"/>
                  </a:lnTo>
                  <a:cubicBezTo>
                    <a:pt x="805268" y="626174"/>
                    <a:pt x="768215" y="608648"/>
                    <a:pt x="731068" y="591217"/>
                  </a:cubicBezTo>
                  <a:lnTo>
                    <a:pt x="726115" y="588931"/>
                  </a:lnTo>
                  <a:cubicBezTo>
                    <a:pt x="716019" y="566738"/>
                    <a:pt x="704874" y="545021"/>
                    <a:pt x="692111" y="524256"/>
                  </a:cubicBezTo>
                  <a:lnTo>
                    <a:pt x="691063" y="522637"/>
                  </a:lnTo>
                  <a:cubicBezTo>
                    <a:pt x="688300" y="518160"/>
                    <a:pt x="684300" y="511588"/>
                    <a:pt x="680014" y="503682"/>
                  </a:cubicBezTo>
                  <a:cubicBezTo>
                    <a:pt x="679728" y="502444"/>
                    <a:pt x="679252" y="501206"/>
                    <a:pt x="678680" y="499967"/>
                  </a:cubicBezTo>
                  <a:cubicBezTo>
                    <a:pt x="660392" y="464725"/>
                    <a:pt x="655154" y="432911"/>
                    <a:pt x="663060" y="405765"/>
                  </a:cubicBezTo>
                  <a:cubicBezTo>
                    <a:pt x="667631" y="390334"/>
                    <a:pt x="678299" y="377285"/>
                    <a:pt x="689634" y="363474"/>
                  </a:cubicBezTo>
                  <a:cubicBezTo>
                    <a:pt x="698302" y="352806"/>
                    <a:pt x="707255" y="341948"/>
                    <a:pt x="714304" y="328993"/>
                  </a:cubicBezTo>
                  <a:cubicBezTo>
                    <a:pt x="730020" y="300038"/>
                    <a:pt x="741545" y="269176"/>
                    <a:pt x="748689" y="237363"/>
                  </a:cubicBezTo>
                  <a:cubicBezTo>
                    <a:pt x="758595" y="192119"/>
                    <a:pt x="766120" y="107632"/>
                    <a:pt x="706970" y="48292"/>
                  </a:cubicBezTo>
                  <a:cubicBezTo>
                    <a:pt x="642676" y="-16097"/>
                    <a:pt x="538186" y="-16097"/>
                    <a:pt x="473988" y="48292"/>
                  </a:cubicBezTo>
                  <a:cubicBezTo>
                    <a:pt x="441698" y="80677"/>
                    <a:pt x="423982" y="128397"/>
                    <a:pt x="426554" y="176022"/>
                  </a:cubicBezTo>
                  <a:cubicBezTo>
                    <a:pt x="429602" y="229933"/>
                    <a:pt x="511516" y="426244"/>
                    <a:pt x="523042" y="452342"/>
                  </a:cubicBezTo>
                  <a:cubicBezTo>
                    <a:pt x="532091" y="472916"/>
                    <a:pt x="539711" y="488347"/>
                    <a:pt x="546473" y="501967"/>
                  </a:cubicBezTo>
                  <a:cubicBezTo>
                    <a:pt x="552760" y="514731"/>
                    <a:pt x="557903" y="525304"/>
                    <a:pt x="562570" y="536353"/>
                  </a:cubicBezTo>
                  <a:cubicBezTo>
                    <a:pt x="562761" y="537877"/>
                    <a:pt x="563047" y="539496"/>
                    <a:pt x="563619" y="540925"/>
                  </a:cubicBezTo>
                  <a:cubicBezTo>
                    <a:pt x="566476" y="547783"/>
                    <a:pt x="569143" y="555117"/>
                    <a:pt x="571810" y="563880"/>
                  </a:cubicBezTo>
                  <a:cubicBezTo>
                    <a:pt x="572953" y="567404"/>
                    <a:pt x="573905" y="571024"/>
                    <a:pt x="574953" y="574643"/>
                  </a:cubicBezTo>
                  <a:cubicBezTo>
                    <a:pt x="571619" y="573786"/>
                    <a:pt x="568286" y="572833"/>
                    <a:pt x="564952" y="571786"/>
                  </a:cubicBezTo>
                  <a:cubicBezTo>
                    <a:pt x="555998" y="569024"/>
                    <a:pt x="548760" y="566452"/>
                    <a:pt x="541997" y="563594"/>
                  </a:cubicBezTo>
                  <a:cubicBezTo>
                    <a:pt x="541616" y="563404"/>
                    <a:pt x="541234" y="563404"/>
                    <a:pt x="540758" y="563213"/>
                  </a:cubicBezTo>
                  <a:cubicBezTo>
                    <a:pt x="527804" y="558070"/>
                    <a:pt x="516279" y="552450"/>
                    <a:pt x="501801" y="545211"/>
                  </a:cubicBezTo>
                  <a:cubicBezTo>
                    <a:pt x="488180" y="538543"/>
                    <a:pt x="472750" y="530924"/>
                    <a:pt x="452176" y="521780"/>
                  </a:cubicBezTo>
                  <a:cubicBezTo>
                    <a:pt x="426173" y="510254"/>
                    <a:pt x="229862" y="428339"/>
                    <a:pt x="175951" y="425291"/>
                  </a:cubicBezTo>
                  <a:cubicBezTo>
                    <a:pt x="128421" y="422719"/>
                    <a:pt x="80606" y="440436"/>
                    <a:pt x="48220" y="472726"/>
                  </a:cubicBezTo>
                  <a:cubicBezTo>
                    <a:pt x="-16073" y="537019"/>
                    <a:pt x="-16073" y="641604"/>
                    <a:pt x="48220" y="705802"/>
                  </a:cubicBezTo>
                  <a:cubicBezTo>
                    <a:pt x="86320" y="743807"/>
                    <a:pt x="134898" y="754285"/>
                    <a:pt x="176808" y="754285"/>
                  </a:cubicBezTo>
                  <a:cubicBezTo>
                    <a:pt x="200049" y="754285"/>
                    <a:pt x="221290" y="751141"/>
                    <a:pt x="237673" y="747427"/>
                  </a:cubicBezTo>
                  <a:cubicBezTo>
                    <a:pt x="269391" y="740283"/>
                    <a:pt x="300252" y="728758"/>
                    <a:pt x="329303" y="713041"/>
                  </a:cubicBezTo>
                  <a:cubicBezTo>
                    <a:pt x="342162" y="705898"/>
                    <a:pt x="353116" y="696944"/>
                    <a:pt x="363594" y="688372"/>
                  </a:cubicBezTo>
                  <a:cubicBezTo>
                    <a:pt x="377404" y="677037"/>
                    <a:pt x="390454" y="666369"/>
                    <a:pt x="405885" y="661797"/>
                  </a:cubicBezTo>
                  <a:cubicBezTo>
                    <a:pt x="433031" y="653891"/>
                    <a:pt x="464844" y="659130"/>
                    <a:pt x="499992" y="677418"/>
                  </a:cubicBezTo>
                  <a:cubicBezTo>
                    <a:pt x="500277" y="677608"/>
                    <a:pt x="500658" y="677894"/>
                    <a:pt x="500944" y="677990"/>
                  </a:cubicBezTo>
                  <a:cubicBezTo>
                    <a:pt x="510754" y="683133"/>
                    <a:pt x="518565" y="687991"/>
                    <a:pt x="523804" y="691229"/>
                  </a:cubicBezTo>
                  <a:lnTo>
                    <a:pt x="525328" y="692182"/>
                  </a:lnTo>
                  <a:cubicBezTo>
                    <a:pt x="545711" y="704755"/>
                    <a:pt x="567047" y="715804"/>
                    <a:pt x="588955" y="725805"/>
                  </a:cubicBezTo>
                  <a:cubicBezTo>
                    <a:pt x="607148" y="764476"/>
                    <a:pt x="625436" y="803243"/>
                    <a:pt x="643628" y="841724"/>
                  </a:cubicBezTo>
                  <a:lnTo>
                    <a:pt x="775931" y="1123093"/>
                  </a:lnTo>
                  <a:cubicBezTo>
                    <a:pt x="779931" y="1131665"/>
                    <a:pt x="784027" y="1140238"/>
                    <a:pt x="788123" y="1148715"/>
                  </a:cubicBezTo>
                  <a:cubicBezTo>
                    <a:pt x="801744" y="1177290"/>
                    <a:pt x="815840" y="1206817"/>
                    <a:pt x="827461" y="1236535"/>
                  </a:cubicBezTo>
                  <a:lnTo>
                    <a:pt x="828223" y="1238345"/>
                  </a:lnTo>
                  <a:cubicBezTo>
                    <a:pt x="836509" y="1259205"/>
                    <a:pt x="854607" y="1305211"/>
                    <a:pt x="890231" y="1305211"/>
                  </a:cubicBezTo>
                  <a:cubicBezTo>
                    <a:pt x="894612" y="1305211"/>
                    <a:pt x="899184" y="1304544"/>
                    <a:pt x="903947" y="1303020"/>
                  </a:cubicBezTo>
                  <a:cubicBezTo>
                    <a:pt x="932141" y="1294352"/>
                    <a:pt x="942618" y="1261586"/>
                    <a:pt x="932045" y="1215295"/>
                  </a:cubicBezTo>
                  <a:cubicBezTo>
                    <a:pt x="917091" y="1149191"/>
                    <a:pt x="895755" y="1083374"/>
                    <a:pt x="875086" y="1019556"/>
                  </a:cubicBezTo>
                  <a:cubicBezTo>
                    <a:pt x="867752" y="996791"/>
                    <a:pt x="860322" y="974122"/>
                    <a:pt x="853369" y="951548"/>
                  </a:cubicBezTo>
                  <a:cubicBezTo>
                    <a:pt x="847368" y="932402"/>
                    <a:pt x="841367" y="913066"/>
                    <a:pt x="835176" y="894016"/>
                  </a:cubicBezTo>
                  <a:cubicBezTo>
                    <a:pt x="825365" y="863251"/>
                    <a:pt x="815936" y="834199"/>
                    <a:pt x="806506" y="806387"/>
                  </a:cubicBezTo>
                  <a:cubicBezTo>
                    <a:pt x="834319" y="815721"/>
                    <a:pt x="863465" y="825246"/>
                    <a:pt x="894517" y="835152"/>
                  </a:cubicBezTo>
                  <a:cubicBezTo>
                    <a:pt x="913472" y="841153"/>
                    <a:pt x="932712" y="847249"/>
                    <a:pt x="951857" y="853249"/>
                  </a:cubicBezTo>
                  <a:cubicBezTo>
                    <a:pt x="974432" y="860298"/>
                    <a:pt x="997006" y="867632"/>
                    <a:pt x="1019770" y="874966"/>
                  </a:cubicBezTo>
                  <a:cubicBezTo>
                    <a:pt x="1083493" y="895731"/>
                    <a:pt x="1149311" y="916972"/>
                    <a:pt x="1215224" y="931926"/>
                  </a:cubicBezTo>
                  <a:cubicBezTo>
                    <a:pt x="1227130" y="934783"/>
                    <a:pt x="1238084" y="936022"/>
                    <a:pt x="1247990" y="936022"/>
                  </a:cubicBezTo>
                  <a:cubicBezTo>
                    <a:pt x="1262372" y="936022"/>
                    <a:pt x="1274469" y="933259"/>
                    <a:pt x="1283804" y="927830"/>
                  </a:cubicBezTo>
                  <a:cubicBezTo>
                    <a:pt x="1293138" y="922496"/>
                    <a:pt x="1299806" y="914495"/>
                    <a:pt x="1303044" y="904018"/>
                  </a:cubicBezTo>
                  <a:cubicBezTo>
                    <a:pt x="1316855" y="859060"/>
                    <a:pt x="1261801" y="837438"/>
                    <a:pt x="1238369" y="828199"/>
                  </a:cubicBezTo>
                  <a:close/>
                  <a:moveTo>
                    <a:pt x="461225" y="174212"/>
                  </a:moveTo>
                  <a:cubicBezTo>
                    <a:pt x="459129" y="136398"/>
                    <a:pt x="473131" y="98584"/>
                    <a:pt x="498372" y="73152"/>
                  </a:cubicBezTo>
                  <a:cubicBezTo>
                    <a:pt x="523613" y="47815"/>
                    <a:pt x="556951" y="35052"/>
                    <a:pt x="590193" y="35052"/>
                  </a:cubicBezTo>
                  <a:cubicBezTo>
                    <a:pt x="623531" y="35052"/>
                    <a:pt x="656677" y="47625"/>
                    <a:pt x="681728" y="73152"/>
                  </a:cubicBezTo>
                  <a:cubicBezTo>
                    <a:pt x="729163" y="120682"/>
                    <a:pt x="722400" y="191929"/>
                    <a:pt x="714113" y="230029"/>
                  </a:cubicBezTo>
                  <a:cubicBezTo>
                    <a:pt x="707732" y="258604"/>
                    <a:pt x="697349" y="286322"/>
                    <a:pt x="683253" y="312515"/>
                  </a:cubicBezTo>
                  <a:cubicBezTo>
                    <a:pt x="677823" y="322421"/>
                    <a:pt x="670298" y="331660"/>
                    <a:pt x="662297" y="341376"/>
                  </a:cubicBezTo>
                  <a:cubicBezTo>
                    <a:pt x="649248" y="357283"/>
                    <a:pt x="635723" y="373761"/>
                    <a:pt x="629245" y="396145"/>
                  </a:cubicBezTo>
                  <a:cubicBezTo>
                    <a:pt x="620292" y="427006"/>
                    <a:pt x="623435" y="460819"/>
                    <a:pt x="638485" y="497205"/>
                  </a:cubicBezTo>
                  <a:lnTo>
                    <a:pt x="590193" y="512731"/>
                  </a:lnTo>
                  <a:cubicBezTo>
                    <a:pt x="586288" y="504254"/>
                    <a:pt x="582192" y="495872"/>
                    <a:pt x="577620" y="486537"/>
                  </a:cubicBezTo>
                  <a:cubicBezTo>
                    <a:pt x="571143" y="473202"/>
                    <a:pt x="563619" y="458152"/>
                    <a:pt x="554760" y="438340"/>
                  </a:cubicBezTo>
                  <a:cubicBezTo>
                    <a:pt x="528567" y="379285"/>
                    <a:pt x="463511" y="213741"/>
                    <a:pt x="461225" y="174212"/>
                  </a:cubicBezTo>
                  <a:close/>
                  <a:moveTo>
                    <a:pt x="395883" y="628459"/>
                  </a:moveTo>
                  <a:cubicBezTo>
                    <a:pt x="373499" y="635032"/>
                    <a:pt x="357021" y="648652"/>
                    <a:pt x="341114" y="661702"/>
                  </a:cubicBezTo>
                  <a:cubicBezTo>
                    <a:pt x="331304" y="669703"/>
                    <a:pt x="322159" y="677227"/>
                    <a:pt x="312254" y="682657"/>
                  </a:cubicBezTo>
                  <a:cubicBezTo>
                    <a:pt x="286060" y="696754"/>
                    <a:pt x="258342" y="707136"/>
                    <a:pt x="229862" y="713518"/>
                  </a:cubicBezTo>
                  <a:cubicBezTo>
                    <a:pt x="191667" y="721900"/>
                    <a:pt x="120420" y="728663"/>
                    <a:pt x="72986" y="681228"/>
                  </a:cubicBezTo>
                  <a:cubicBezTo>
                    <a:pt x="22313" y="630650"/>
                    <a:pt x="22313" y="548259"/>
                    <a:pt x="72986" y="497681"/>
                  </a:cubicBezTo>
                  <a:cubicBezTo>
                    <a:pt x="96798" y="474059"/>
                    <a:pt x="131374" y="460248"/>
                    <a:pt x="166617" y="460248"/>
                  </a:cubicBezTo>
                  <a:cubicBezTo>
                    <a:pt x="169093" y="460248"/>
                    <a:pt x="171474" y="460343"/>
                    <a:pt x="173950" y="460439"/>
                  </a:cubicBezTo>
                  <a:cubicBezTo>
                    <a:pt x="213575" y="462629"/>
                    <a:pt x="378929" y="527780"/>
                    <a:pt x="437888" y="553879"/>
                  </a:cubicBezTo>
                  <a:cubicBezTo>
                    <a:pt x="457701" y="562737"/>
                    <a:pt x="472845" y="570166"/>
                    <a:pt x="486085" y="576739"/>
                  </a:cubicBezTo>
                  <a:cubicBezTo>
                    <a:pt x="495515" y="581406"/>
                    <a:pt x="504182" y="585597"/>
                    <a:pt x="512850" y="589598"/>
                  </a:cubicBezTo>
                  <a:lnTo>
                    <a:pt x="497324" y="637794"/>
                  </a:lnTo>
                  <a:cubicBezTo>
                    <a:pt x="460939" y="622649"/>
                    <a:pt x="426839" y="619506"/>
                    <a:pt x="395883" y="628459"/>
                  </a:cubicBezTo>
                  <a:close/>
                  <a:moveTo>
                    <a:pt x="541997" y="661416"/>
                  </a:moveTo>
                  <a:cubicBezTo>
                    <a:pt x="538949" y="659511"/>
                    <a:pt x="534758" y="656939"/>
                    <a:pt x="529804" y="653987"/>
                  </a:cubicBezTo>
                  <a:lnTo>
                    <a:pt x="546188" y="602742"/>
                  </a:lnTo>
                  <a:cubicBezTo>
                    <a:pt x="548854" y="603694"/>
                    <a:pt x="551617" y="604552"/>
                    <a:pt x="554474" y="605504"/>
                  </a:cubicBezTo>
                  <a:cubicBezTo>
                    <a:pt x="563713" y="608362"/>
                    <a:pt x="573144" y="610743"/>
                    <a:pt x="582763" y="612839"/>
                  </a:cubicBezTo>
                  <a:cubicBezTo>
                    <a:pt x="586193" y="636175"/>
                    <a:pt x="587145" y="660368"/>
                    <a:pt x="585811" y="685419"/>
                  </a:cubicBezTo>
                  <a:cubicBezTo>
                    <a:pt x="571238" y="678275"/>
                    <a:pt x="557142" y="670560"/>
                    <a:pt x="543520" y="662273"/>
                  </a:cubicBezTo>
                  <a:lnTo>
                    <a:pt x="541997" y="661416"/>
                  </a:lnTo>
                  <a:close/>
                  <a:moveTo>
                    <a:pt x="802124" y="904970"/>
                  </a:moveTo>
                  <a:cubicBezTo>
                    <a:pt x="808220" y="923925"/>
                    <a:pt x="814126" y="943070"/>
                    <a:pt x="820127" y="962120"/>
                  </a:cubicBezTo>
                  <a:cubicBezTo>
                    <a:pt x="827175" y="984885"/>
                    <a:pt x="834604" y="1007650"/>
                    <a:pt x="842034" y="1030510"/>
                  </a:cubicBezTo>
                  <a:cubicBezTo>
                    <a:pt x="862418" y="1093660"/>
                    <a:pt x="883468" y="1158812"/>
                    <a:pt x="898136" y="1223200"/>
                  </a:cubicBezTo>
                  <a:cubicBezTo>
                    <a:pt x="898136" y="1223391"/>
                    <a:pt x="898136" y="1223391"/>
                    <a:pt x="898136" y="1223391"/>
                  </a:cubicBezTo>
                  <a:cubicBezTo>
                    <a:pt x="902804" y="1243584"/>
                    <a:pt x="902518" y="1267111"/>
                    <a:pt x="894041" y="1269683"/>
                  </a:cubicBezTo>
                  <a:cubicBezTo>
                    <a:pt x="880134" y="1273969"/>
                    <a:pt x="866227" y="1238822"/>
                    <a:pt x="861084" y="1225582"/>
                  </a:cubicBezTo>
                  <a:lnTo>
                    <a:pt x="860322" y="1223963"/>
                  </a:lnTo>
                  <a:cubicBezTo>
                    <a:pt x="848226" y="1193006"/>
                    <a:pt x="833843" y="1162907"/>
                    <a:pt x="819936" y="1133761"/>
                  </a:cubicBezTo>
                  <a:cubicBezTo>
                    <a:pt x="815840" y="1125283"/>
                    <a:pt x="811745" y="1116901"/>
                    <a:pt x="807744" y="1108329"/>
                  </a:cubicBezTo>
                  <a:lnTo>
                    <a:pt x="675442" y="826960"/>
                  </a:lnTo>
                  <a:cubicBezTo>
                    <a:pt x="662774" y="800195"/>
                    <a:pt x="650105" y="773240"/>
                    <a:pt x="637437" y="746379"/>
                  </a:cubicBezTo>
                  <a:cubicBezTo>
                    <a:pt x="631436" y="733520"/>
                    <a:pt x="625340" y="720662"/>
                    <a:pt x="619244" y="707803"/>
                  </a:cubicBezTo>
                  <a:cubicBezTo>
                    <a:pt x="619435" y="705612"/>
                    <a:pt x="619626" y="703421"/>
                    <a:pt x="619816" y="701231"/>
                  </a:cubicBezTo>
                  <a:cubicBezTo>
                    <a:pt x="622292" y="672846"/>
                    <a:pt x="621911" y="645319"/>
                    <a:pt x="618863" y="618744"/>
                  </a:cubicBezTo>
                  <a:cubicBezTo>
                    <a:pt x="617530" y="606552"/>
                    <a:pt x="615529" y="594455"/>
                    <a:pt x="613053" y="582740"/>
                  </a:cubicBezTo>
                  <a:cubicBezTo>
                    <a:pt x="610958" y="572929"/>
                    <a:pt x="608576" y="563404"/>
                    <a:pt x="605719" y="553974"/>
                  </a:cubicBezTo>
                  <a:cubicBezTo>
                    <a:pt x="604767" y="551116"/>
                    <a:pt x="604004" y="548449"/>
                    <a:pt x="603052" y="545782"/>
                  </a:cubicBezTo>
                  <a:lnTo>
                    <a:pt x="654391" y="529304"/>
                  </a:lnTo>
                  <a:cubicBezTo>
                    <a:pt x="657154" y="534067"/>
                    <a:pt x="659630" y="538163"/>
                    <a:pt x="661631" y="541306"/>
                  </a:cubicBezTo>
                  <a:lnTo>
                    <a:pt x="662583" y="542830"/>
                  </a:lnTo>
                  <a:cubicBezTo>
                    <a:pt x="670965" y="556736"/>
                    <a:pt x="678775" y="571119"/>
                    <a:pt x="686015" y="585883"/>
                  </a:cubicBezTo>
                  <a:cubicBezTo>
                    <a:pt x="691539" y="597027"/>
                    <a:pt x="696683" y="608362"/>
                    <a:pt x="701636" y="619887"/>
                  </a:cubicBezTo>
                  <a:cubicBezTo>
                    <a:pt x="718495" y="658749"/>
                    <a:pt x="732592" y="699230"/>
                    <a:pt x="746498" y="738949"/>
                  </a:cubicBezTo>
                  <a:lnTo>
                    <a:pt x="750499" y="750284"/>
                  </a:lnTo>
                  <a:lnTo>
                    <a:pt x="754119" y="760571"/>
                  </a:lnTo>
                  <a:cubicBezTo>
                    <a:pt x="757738" y="770954"/>
                    <a:pt x="761452" y="781526"/>
                    <a:pt x="765072" y="792290"/>
                  </a:cubicBezTo>
                  <a:cubicBezTo>
                    <a:pt x="777074" y="827627"/>
                    <a:pt x="789266" y="864775"/>
                    <a:pt x="802124" y="904970"/>
                  </a:cubicBezTo>
                  <a:close/>
                  <a:moveTo>
                    <a:pt x="1269516" y="894016"/>
                  </a:moveTo>
                  <a:cubicBezTo>
                    <a:pt x="1266849" y="902589"/>
                    <a:pt x="1243322" y="902780"/>
                    <a:pt x="1223034" y="898112"/>
                  </a:cubicBezTo>
                  <a:cubicBezTo>
                    <a:pt x="1158645" y="883539"/>
                    <a:pt x="1093589" y="862489"/>
                    <a:pt x="1030629" y="842010"/>
                  </a:cubicBezTo>
                  <a:cubicBezTo>
                    <a:pt x="1007769" y="834581"/>
                    <a:pt x="985004" y="827151"/>
                    <a:pt x="962240" y="820102"/>
                  </a:cubicBezTo>
                  <a:cubicBezTo>
                    <a:pt x="943285" y="814197"/>
                    <a:pt x="924140" y="808196"/>
                    <a:pt x="905090" y="802005"/>
                  </a:cubicBezTo>
                  <a:cubicBezTo>
                    <a:pt x="864704" y="789146"/>
                    <a:pt x="827556" y="776859"/>
                    <a:pt x="792313" y="764762"/>
                  </a:cubicBezTo>
                  <a:cubicBezTo>
                    <a:pt x="790504" y="759428"/>
                    <a:pt x="788599" y="754094"/>
                    <a:pt x="786789" y="748760"/>
                  </a:cubicBezTo>
                  <a:lnTo>
                    <a:pt x="779169" y="727139"/>
                  </a:lnTo>
                  <a:cubicBezTo>
                    <a:pt x="768787" y="697325"/>
                    <a:pt x="758310" y="667131"/>
                    <a:pt x="746593" y="637413"/>
                  </a:cubicBezTo>
                  <a:cubicBezTo>
                    <a:pt x="773549" y="650081"/>
                    <a:pt x="800410" y="662749"/>
                    <a:pt x="827270" y="675418"/>
                  </a:cubicBezTo>
                  <a:lnTo>
                    <a:pt x="1108258" y="807815"/>
                  </a:lnTo>
                  <a:cubicBezTo>
                    <a:pt x="1116830" y="811911"/>
                    <a:pt x="1125212" y="815912"/>
                    <a:pt x="1133690" y="820007"/>
                  </a:cubicBezTo>
                  <a:cubicBezTo>
                    <a:pt x="1162741" y="833914"/>
                    <a:pt x="1192840" y="848297"/>
                    <a:pt x="1223701" y="860393"/>
                  </a:cubicBezTo>
                  <a:lnTo>
                    <a:pt x="1225415" y="861060"/>
                  </a:lnTo>
                  <a:cubicBezTo>
                    <a:pt x="1237988" y="865918"/>
                    <a:pt x="1269897" y="878586"/>
                    <a:pt x="1269897" y="891731"/>
                  </a:cubicBezTo>
                  <a:cubicBezTo>
                    <a:pt x="1269897" y="892492"/>
                    <a:pt x="1269707" y="893255"/>
                    <a:pt x="1269516" y="89401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 name="Google Shape;51;p1"/>
            <p:cNvSpPr/>
            <p:nvPr/>
          </p:nvSpPr>
          <p:spPr>
            <a:xfrm>
              <a:off x="8308181" y="4767928"/>
              <a:ext cx="169187" cy="168783"/>
            </a:xfrm>
            <a:custGeom>
              <a:avLst/>
              <a:gdLst/>
              <a:ahLst/>
              <a:cxnLst/>
              <a:rect l="l" t="t" r="r" b="b"/>
              <a:pathLst>
                <a:path w="169187" h="168783" extrusionOk="0">
                  <a:moveTo>
                    <a:pt x="84582" y="0"/>
                  </a:moveTo>
                  <a:cubicBezTo>
                    <a:pt x="62008" y="0"/>
                    <a:pt x="40767" y="8763"/>
                    <a:pt x="24765" y="24670"/>
                  </a:cubicBezTo>
                  <a:cubicBezTo>
                    <a:pt x="8763" y="40672"/>
                    <a:pt x="0" y="61817"/>
                    <a:pt x="0" y="84296"/>
                  </a:cubicBezTo>
                  <a:cubicBezTo>
                    <a:pt x="0" y="106871"/>
                    <a:pt x="8763" y="128111"/>
                    <a:pt x="24765" y="144113"/>
                  </a:cubicBezTo>
                  <a:cubicBezTo>
                    <a:pt x="40767" y="160115"/>
                    <a:pt x="61913" y="168783"/>
                    <a:pt x="84582" y="168783"/>
                  </a:cubicBezTo>
                  <a:cubicBezTo>
                    <a:pt x="107156" y="168783"/>
                    <a:pt x="128397" y="160020"/>
                    <a:pt x="144399" y="144113"/>
                  </a:cubicBezTo>
                  <a:cubicBezTo>
                    <a:pt x="177451" y="111157"/>
                    <a:pt x="177451" y="57531"/>
                    <a:pt x="144399" y="24670"/>
                  </a:cubicBezTo>
                  <a:cubicBezTo>
                    <a:pt x="128301" y="8668"/>
                    <a:pt x="107061" y="0"/>
                    <a:pt x="84582" y="0"/>
                  </a:cubicBezTo>
                  <a:close/>
                  <a:moveTo>
                    <a:pt x="119539" y="119253"/>
                  </a:moveTo>
                  <a:cubicBezTo>
                    <a:pt x="110204" y="128588"/>
                    <a:pt x="97727" y="133731"/>
                    <a:pt x="84487" y="133731"/>
                  </a:cubicBezTo>
                  <a:cubicBezTo>
                    <a:pt x="71247" y="133731"/>
                    <a:pt x="58769" y="128588"/>
                    <a:pt x="49435" y="119253"/>
                  </a:cubicBezTo>
                  <a:cubicBezTo>
                    <a:pt x="40100" y="109918"/>
                    <a:pt x="34957" y="97441"/>
                    <a:pt x="34957" y="84296"/>
                  </a:cubicBezTo>
                  <a:cubicBezTo>
                    <a:pt x="34957" y="71152"/>
                    <a:pt x="40100" y="58674"/>
                    <a:pt x="49435" y="49339"/>
                  </a:cubicBezTo>
                  <a:cubicBezTo>
                    <a:pt x="58769" y="40005"/>
                    <a:pt x="71247" y="34862"/>
                    <a:pt x="84487" y="34862"/>
                  </a:cubicBezTo>
                  <a:cubicBezTo>
                    <a:pt x="97727" y="34862"/>
                    <a:pt x="110204" y="40005"/>
                    <a:pt x="119539" y="49339"/>
                  </a:cubicBezTo>
                  <a:cubicBezTo>
                    <a:pt x="138970" y="68580"/>
                    <a:pt x="138970" y="99917"/>
                    <a:pt x="119539" y="11925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 name="Google Shape;52;p1"/>
            <p:cNvSpPr/>
            <p:nvPr/>
          </p:nvSpPr>
          <p:spPr>
            <a:xfrm>
              <a:off x="8724613" y="4352353"/>
              <a:ext cx="168592" cy="169259"/>
            </a:xfrm>
            <a:custGeom>
              <a:avLst/>
              <a:gdLst/>
              <a:ahLst/>
              <a:cxnLst/>
              <a:rect l="l" t="t" r="r" b="b"/>
              <a:pathLst>
                <a:path w="168592" h="169259" extrusionOk="0">
                  <a:moveTo>
                    <a:pt x="143923" y="144399"/>
                  </a:moveTo>
                  <a:cubicBezTo>
                    <a:pt x="159925" y="128492"/>
                    <a:pt x="168593" y="107252"/>
                    <a:pt x="168593" y="84582"/>
                  </a:cubicBezTo>
                  <a:cubicBezTo>
                    <a:pt x="168593" y="62008"/>
                    <a:pt x="159830" y="40767"/>
                    <a:pt x="143923" y="24765"/>
                  </a:cubicBezTo>
                  <a:cubicBezTo>
                    <a:pt x="128016" y="8763"/>
                    <a:pt x="106775" y="0"/>
                    <a:pt x="84297" y="0"/>
                  </a:cubicBezTo>
                  <a:cubicBezTo>
                    <a:pt x="61818" y="0"/>
                    <a:pt x="40577" y="8763"/>
                    <a:pt x="24670" y="24765"/>
                  </a:cubicBezTo>
                  <a:cubicBezTo>
                    <a:pt x="8668" y="40767"/>
                    <a:pt x="0" y="62008"/>
                    <a:pt x="0" y="84582"/>
                  </a:cubicBezTo>
                  <a:cubicBezTo>
                    <a:pt x="0" y="107252"/>
                    <a:pt x="8763" y="128492"/>
                    <a:pt x="24670" y="144494"/>
                  </a:cubicBezTo>
                  <a:cubicBezTo>
                    <a:pt x="40672" y="160496"/>
                    <a:pt x="61722" y="169259"/>
                    <a:pt x="84297" y="169259"/>
                  </a:cubicBezTo>
                  <a:cubicBezTo>
                    <a:pt x="106871" y="169259"/>
                    <a:pt x="128111" y="160496"/>
                    <a:pt x="143923" y="144399"/>
                  </a:cubicBezTo>
                  <a:close/>
                  <a:moveTo>
                    <a:pt x="34862" y="84582"/>
                  </a:moveTo>
                  <a:cubicBezTo>
                    <a:pt x="34862" y="71342"/>
                    <a:pt x="40005" y="58864"/>
                    <a:pt x="49340" y="49530"/>
                  </a:cubicBezTo>
                  <a:cubicBezTo>
                    <a:pt x="58674" y="40196"/>
                    <a:pt x="71152" y="35052"/>
                    <a:pt x="84297" y="35052"/>
                  </a:cubicBezTo>
                  <a:cubicBezTo>
                    <a:pt x="97536" y="35052"/>
                    <a:pt x="109919" y="40196"/>
                    <a:pt x="119253" y="49530"/>
                  </a:cubicBezTo>
                  <a:cubicBezTo>
                    <a:pt x="128588" y="58864"/>
                    <a:pt x="133731" y="71342"/>
                    <a:pt x="133731" y="84582"/>
                  </a:cubicBezTo>
                  <a:cubicBezTo>
                    <a:pt x="133731" y="97822"/>
                    <a:pt x="128588" y="110299"/>
                    <a:pt x="119253" y="119634"/>
                  </a:cubicBezTo>
                  <a:cubicBezTo>
                    <a:pt x="109919" y="128969"/>
                    <a:pt x="97441" y="134112"/>
                    <a:pt x="84297" y="134112"/>
                  </a:cubicBezTo>
                  <a:cubicBezTo>
                    <a:pt x="71152" y="134112"/>
                    <a:pt x="58674" y="128969"/>
                    <a:pt x="49340" y="119634"/>
                  </a:cubicBezTo>
                  <a:cubicBezTo>
                    <a:pt x="40005" y="110299"/>
                    <a:pt x="34862" y="97727"/>
                    <a:pt x="34862" y="845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 name="Google Shape;53;p1"/>
            <p:cNvSpPr/>
            <p:nvPr/>
          </p:nvSpPr>
          <p:spPr>
            <a:xfrm>
              <a:off x="8836134" y="4873572"/>
              <a:ext cx="89094" cy="89047"/>
            </a:xfrm>
            <a:custGeom>
              <a:avLst/>
              <a:gdLst/>
              <a:ahLst/>
              <a:cxnLst/>
              <a:rect l="l" t="t" r="r" b="b"/>
              <a:pathLst>
                <a:path w="89094" h="89047" extrusionOk="0">
                  <a:moveTo>
                    <a:pt x="15353" y="10847"/>
                  </a:moveTo>
                  <a:cubicBezTo>
                    <a:pt x="-3220" y="26944"/>
                    <a:pt x="-5221" y="55233"/>
                    <a:pt x="10877" y="73712"/>
                  </a:cubicBezTo>
                  <a:cubicBezTo>
                    <a:pt x="11448" y="74379"/>
                    <a:pt x="12210" y="74950"/>
                    <a:pt x="12877" y="75521"/>
                  </a:cubicBezTo>
                  <a:cubicBezTo>
                    <a:pt x="12972" y="75617"/>
                    <a:pt x="13067" y="75807"/>
                    <a:pt x="13162" y="75903"/>
                  </a:cubicBezTo>
                  <a:cubicBezTo>
                    <a:pt x="13448" y="76188"/>
                    <a:pt x="13734" y="76284"/>
                    <a:pt x="13925" y="76569"/>
                  </a:cubicBezTo>
                  <a:cubicBezTo>
                    <a:pt x="22402" y="84761"/>
                    <a:pt x="33451" y="89047"/>
                    <a:pt x="44499" y="89047"/>
                  </a:cubicBezTo>
                  <a:cubicBezTo>
                    <a:pt x="54977" y="89047"/>
                    <a:pt x="65264" y="85428"/>
                    <a:pt x="73741" y="78093"/>
                  </a:cubicBezTo>
                  <a:cubicBezTo>
                    <a:pt x="92315" y="61996"/>
                    <a:pt x="94316" y="33707"/>
                    <a:pt x="78218" y="15228"/>
                  </a:cubicBezTo>
                  <a:cubicBezTo>
                    <a:pt x="62121" y="-3250"/>
                    <a:pt x="33927" y="-5155"/>
                    <a:pt x="15353" y="108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54" name="Google Shape;54;p1"/>
          <p:cNvGrpSpPr/>
          <p:nvPr/>
        </p:nvGrpSpPr>
        <p:grpSpPr>
          <a:xfrm>
            <a:off x="10246011" y="3146617"/>
            <a:ext cx="884917" cy="823085"/>
            <a:chOff x="4577619" y="1347766"/>
            <a:chExt cx="1179575" cy="1097300"/>
          </a:xfrm>
        </p:grpSpPr>
        <p:sp>
          <p:nvSpPr>
            <p:cNvPr id="55" name="Google Shape;55;p1"/>
            <p:cNvSpPr/>
            <p:nvPr/>
          </p:nvSpPr>
          <p:spPr>
            <a:xfrm>
              <a:off x="4577619" y="1347766"/>
              <a:ext cx="1179575" cy="1097300"/>
            </a:xfrm>
            <a:custGeom>
              <a:avLst/>
              <a:gdLst/>
              <a:ahLst/>
              <a:cxnLst/>
              <a:rect l="l" t="t" r="r" b="b"/>
              <a:pathLst>
                <a:path w="1179575" h="1097300" extrusionOk="0">
                  <a:moveTo>
                    <a:pt x="1164717" y="790786"/>
                  </a:moveTo>
                  <a:cubicBezTo>
                    <a:pt x="1172909" y="790786"/>
                    <a:pt x="1179481" y="784214"/>
                    <a:pt x="1179481" y="776023"/>
                  </a:cubicBezTo>
                  <a:lnTo>
                    <a:pt x="1179481" y="721254"/>
                  </a:lnTo>
                  <a:cubicBezTo>
                    <a:pt x="1179481" y="713062"/>
                    <a:pt x="1172909" y="706395"/>
                    <a:pt x="1164717" y="706395"/>
                  </a:cubicBezTo>
                  <a:lnTo>
                    <a:pt x="784670" y="706395"/>
                  </a:lnTo>
                  <a:cubicBezTo>
                    <a:pt x="848678" y="663437"/>
                    <a:pt x="875252" y="580855"/>
                    <a:pt x="889349" y="536945"/>
                  </a:cubicBezTo>
                  <a:cubicBezTo>
                    <a:pt x="906875" y="482272"/>
                    <a:pt x="933355" y="399690"/>
                    <a:pt x="888206" y="317870"/>
                  </a:cubicBezTo>
                  <a:cubicBezTo>
                    <a:pt x="882491" y="307583"/>
                    <a:pt x="829342" y="216810"/>
                    <a:pt x="721519" y="206618"/>
                  </a:cubicBezTo>
                  <a:cubicBezTo>
                    <a:pt x="705707" y="205189"/>
                    <a:pt x="690944" y="205761"/>
                    <a:pt x="677228" y="207571"/>
                  </a:cubicBezTo>
                  <a:cubicBezTo>
                    <a:pt x="695611" y="191759"/>
                    <a:pt x="711803" y="171661"/>
                    <a:pt x="721900" y="150611"/>
                  </a:cubicBezTo>
                  <a:cubicBezTo>
                    <a:pt x="750665" y="91461"/>
                    <a:pt x="731711" y="31930"/>
                    <a:pt x="722281" y="9165"/>
                  </a:cubicBezTo>
                  <a:cubicBezTo>
                    <a:pt x="719423" y="2307"/>
                    <a:pt x="711994" y="-1408"/>
                    <a:pt x="704850" y="497"/>
                  </a:cubicBezTo>
                  <a:cubicBezTo>
                    <a:pt x="677418" y="7831"/>
                    <a:pt x="610267" y="31930"/>
                    <a:pt x="579025" y="98986"/>
                  </a:cubicBezTo>
                  <a:cubicBezTo>
                    <a:pt x="560165" y="139562"/>
                    <a:pt x="550926" y="204618"/>
                    <a:pt x="578834" y="229859"/>
                  </a:cubicBezTo>
                  <a:cubicBezTo>
                    <a:pt x="578072" y="229573"/>
                    <a:pt x="577215" y="229383"/>
                    <a:pt x="576548" y="229097"/>
                  </a:cubicBezTo>
                  <a:cubicBezTo>
                    <a:pt x="551212" y="216334"/>
                    <a:pt x="510635" y="202141"/>
                    <a:pt x="461486" y="206618"/>
                  </a:cubicBezTo>
                  <a:cubicBezTo>
                    <a:pt x="353663" y="216715"/>
                    <a:pt x="300514" y="307583"/>
                    <a:pt x="294799" y="317870"/>
                  </a:cubicBezTo>
                  <a:cubicBezTo>
                    <a:pt x="249555" y="399690"/>
                    <a:pt x="276035" y="482367"/>
                    <a:pt x="293656" y="537040"/>
                  </a:cubicBezTo>
                  <a:cubicBezTo>
                    <a:pt x="307753" y="580855"/>
                    <a:pt x="334232" y="663342"/>
                    <a:pt x="398145" y="706395"/>
                  </a:cubicBezTo>
                  <a:lnTo>
                    <a:pt x="166021" y="706395"/>
                  </a:lnTo>
                  <a:cubicBezTo>
                    <a:pt x="74581" y="706395"/>
                    <a:pt x="0" y="772117"/>
                    <a:pt x="0" y="852889"/>
                  </a:cubicBezTo>
                  <a:lnTo>
                    <a:pt x="0" y="950902"/>
                  </a:lnTo>
                  <a:cubicBezTo>
                    <a:pt x="0" y="1031674"/>
                    <a:pt x="74390" y="1097301"/>
                    <a:pt x="166021" y="1097301"/>
                  </a:cubicBezTo>
                  <a:lnTo>
                    <a:pt x="1164812" y="1097301"/>
                  </a:lnTo>
                  <a:cubicBezTo>
                    <a:pt x="1173004" y="1097301"/>
                    <a:pt x="1179576" y="1090729"/>
                    <a:pt x="1179576" y="1082537"/>
                  </a:cubicBezTo>
                  <a:lnTo>
                    <a:pt x="1179576" y="1027768"/>
                  </a:lnTo>
                  <a:cubicBezTo>
                    <a:pt x="1179576" y="1019577"/>
                    <a:pt x="1173004" y="1013005"/>
                    <a:pt x="1164812" y="1013005"/>
                  </a:cubicBezTo>
                  <a:lnTo>
                    <a:pt x="1102995" y="1013005"/>
                  </a:lnTo>
                  <a:lnTo>
                    <a:pt x="1102995" y="790786"/>
                  </a:lnTo>
                  <a:lnTo>
                    <a:pt x="1164717" y="790786"/>
                  </a:lnTo>
                  <a:close/>
                  <a:moveTo>
                    <a:pt x="605600" y="111559"/>
                  </a:moveTo>
                  <a:cubicBezTo>
                    <a:pt x="627698" y="64315"/>
                    <a:pt x="672084" y="42407"/>
                    <a:pt x="699421" y="33073"/>
                  </a:cubicBezTo>
                  <a:cubicBezTo>
                    <a:pt x="707136" y="56885"/>
                    <a:pt x="714565" y="97652"/>
                    <a:pt x="695039" y="137562"/>
                  </a:cubicBezTo>
                  <a:cubicBezTo>
                    <a:pt x="677418" y="173947"/>
                    <a:pt x="642176" y="201284"/>
                    <a:pt x="618077" y="208428"/>
                  </a:cubicBezTo>
                  <a:cubicBezTo>
                    <a:pt x="610076" y="210904"/>
                    <a:pt x="603409" y="211000"/>
                    <a:pt x="599789" y="208809"/>
                  </a:cubicBezTo>
                  <a:cubicBezTo>
                    <a:pt x="586645" y="200998"/>
                    <a:pt x="587121" y="151373"/>
                    <a:pt x="605600" y="111559"/>
                  </a:cubicBezTo>
                  <a:close/>
                  <a:moveTo>
                    <a:pt x="321850" y="527896"/>
                  </a:moveTo>
                  <a:cubicBezTo>
                    <a:pt x="304895" y="475128"/>
                    <a:pt x="281654" y="402833"/>
                    <a:pt x="320707" y="332253"/>
                  </a:cubicBezTo>
                  <a:cubicBezTo>
                    <a:pt x="322707" y="328729"/>
                    <a:pt x="370046" y="245004"/>
                    <a:pt x="464344" y="236146"/>
                  </a:cubicBezTo>
                  <a:cubicBezTo>
                    <a:pt x="469773" y="235574"/>
                    <a:pt x="475202" y="235384"/>
                    <a:pt x="480441" y="235384"/>
                  </a:cubicBezTo>
                  <a:cubicBezTo>
                    <a:pt x="515303" y="235384"/>
                    <a:pt x="544163" y="245956"/>
                    <a:pt x="563309" y="255481"/>
                  </a:cubicBezTo>
                  <a:cubicBezTo>
                    <a:pt x="580454" y="264054"/>
                    <a:pt x="602837" y="264054"/>
                    <a:pt x="619887" y="255481"/>
                  </a:cubicBezTo>
                  <a:cubicBezTo>
                    <a:pt x="641890" y="244528"/>
                    <a:pt x="676847" y="232145"/>
                    <a:pt x="718947" y="236146"/>
                  </a:cubicBezTo>
                  <a:cubicBezTo>
                    <a:pt x="813245" y="245004"/>
                    <a:pt x="860584" y="328729"/>
                    <a:pt x="862584" y="332253"/>
                  </a:cubicBezTo>
                  <a:cubicBezTo>
                    <a:pt x="901541" y="402833"/>
                    <a:pt x="878396" y="475128"/>
                    <a:pt x="861441" y="527992"/>
                  </a:cubicBezTo>
                  <a:cubicBezTo>
                    <a:pt x="844772" y="580189"/>
                    <a:pt x="813626" y="677344"/>
                    <a:pt x="729520" y="699632"/>
                  </a:cubicBezTo>
                  <a:cubicBezTo>
                    <a:pt x="682181" y="712205"/>
                    <a:pt x="637318" y="696203"/>
                    <a:pt x="607981" y="680582"/>
                  </a:cubicBezTo>
                  <a:cubicBezTo>
                    <a:pt x="597694" y="675153"/>
                    <a:pt x="585597" y="675153"/>
                    <a:pt x="575310" y="680582"/>
                  </a:cubicBezTo>
                  <a:cubicBezTo>
                    <a:pt x="545973" y="696203"/>
                    <a:pt x="501110" y="712205"/>
                    <a:pt x="453771" y="699632"/>
                  </a:cubicBezTo>
                  <a:cubicBezTo>
                    <a:pt x="369761" y="677248"/>
                    <a:pt x="338614" y="580189"/>
                    <a:pt x="321850" y="527896"/>
                  </a:cubicBezTo>
                  <a:close/>
                  <a:moveTo>
                    <a:pt x="592646" y="706395"/>
                  </a:moveTo>
                  <a:lnTo>
                    <a:pt x="590074" y="706395"/>
                  </a:lnTo>
                  <a:cubicBezTo>
                    <a:pt x="591026" y="706109"/>
                    <a:pt x="591884" y="706109"/>
                    <a:pt x="592646" y="706395"/>
                  </a:cubicBezTo>
                  <a:close/>
                  <a:moveTo>
                    <a:pt x="1149858" y="1042723"/>
                  </a:moveTo>
                  <a:lnTo>
                    <a:pt x="1149858" y="1067869"/>
                  </a:lnTo>
                  <a:lnTo>
                    <a:pt x="165925" y="1067869"/>
                  </a:lnTo>
                  <a:cubicBezTo>
                    <a:pt x="156210" y="1067869"/>
                    <a:pt x="146685" y="1067011"/>
                    <a:pt x="137541" y="1065297"/>
                  </a:cubicBezTo>
                  <a:cubicBezTo>
                    <a:pt x="75914" y="1054057"/>
                    <a:pt x="29528" y="1007099"/>
                    <a:pt x="29528" y="950997"/>
                  </a:cubicBezTo>
                  <a:lnTo>
                    <a:pt x="29528" y="852985"/>
                  </a:lnTo>
                  <a:cubicBezTo>
                    <a:pt x="29528" y="788500"/>
                    <a:pt x="90773" y="736113"/>
                    <a:pt x="165925" y="736113"/>
                  </a:cubicBezTo>
                  <a:lnTo>
                    <a:pt x="165925" y="736018"/>
                  </a:lnTo>
                  <a:lnTo>
                    <a:pt x="1101185" y="736018"/>
                  </a:lnTo>
                  <a:lnTo>
                    <a:pt x="1149858" y="736018"/>
                  </a:lnTo>
                  <a:lnTo>
                    <a:pt x="1149858" y="761164"/>
                  </a:lnTo>
                  <a:lnTo>
                    <a:pt x="1102900" y="761164"/>
                  </a:lnTo>
                  <a:lnTo>
                    <a:pt x="1073277" y="761164"/>
                  </a:lnTo>
                  <a:lnTo>
                    <a:pt x="168307" y="761164"/>
                  </a:lnTo>
                  <a:cubicBezTo>
                    <a:pt x="110204" y="761164"/>
                    <a:pt x="62865" y="803264"/>
                    <a:pt x="62865" y="854794"/>
                  </a:cubicBezTo>
                  <a:lnTo>
                    <a:pt x="62865" y="949092"/>
                  </a:lnTo>
                  <a:cubicBezTo>
                    <a:pt x="62865" y="988049"/>
                    <a:pt x="90011" y="1021672"/>
                    <a:pt x="128397" y="1035674"/>
                  </a:cubicBezTo>
                  <a:cubicBezTo>
                    <a:pt x="140684" y="1040246"/>
                    <a:pt x="154210" y="1042723"/>
                    <a:pt x="168307" y="1042723"/>
                  </a:cubicBezTo>
                  <a:lnTo>
                    <a:pt x="1102900" y="1042723"/>
                  </a:lnTo>
                  <a:lnTo>
                    <a:pt x="1149858" y="1042723"/>
                  </a:lnTo>
                  <a:close/>
                  <a:moveTo>
                    <a:pt x="1073277" y="849365"/>
                  </a:moveTo>
                  <a:cubicBezTo>
                    <a:pt x="1072896" y="849365"/>
                    <a:pt x="1072515" y="849270"/>
                    <a:pt x="1072039" y="849270"/>
                  </a:cubicBezTo>
                  <a:lnTo>
                    <a:pt x="162116" y="849270"/>
                  </a:lnTo>
                  <a:cubicBezTo>
                    <a:pt x="153924" y="849270"/>
                    <a:pt x="147257" y="855937"/>
                    <a:pt x="147257" y="864129"/>
                  </a:cubicBezTo>
                  <a:cubicBezTo>
                    <a:pt x="147257" y="872320"/>
                    <a:pt x="153924" y="878988"/>
                    <a:pt x="162116" y="878988"/>
                  </a:cubicBezTo>
                  <a:lnTo>
                    <a:pt x="1072039" y="878988"/>
                  </a:lnTo>
                  <a:cubicBezTo>
                    <a:pt x="1072420" y="878988"/>
                    <a:pt x="1072801" y="878893"/>
                    <a:pt x="1073277" y="878893"/>
                  </a:cubicBezTo>
                  <a:lnTo>
                    <a:pt x="1073277" y="925851"/>
                  </a:lnTo>
                  <a:cubicBezTo>
                    <a:pt x="1073277" y="925851"/>
                    <a:pt x="1073277" y="925851"/>
                    <a:pt x="1073277" y="925851"/>
                  </a:cubicBezTo>
                  <a:lnTo>
                    <a:pt x="518827" y="925851"/>
                  </a:lnTo>
                  <a:cubicBezTo>
                    <a:pt x="510635" y="925851"/>
                    <a:pt x="504063" y="932518"/>
                    <a:pt x="504063" y="940710"/>
                  </a:cubicBezTo>
                  <a:cubicBezTo>
                    <a:pt x="504063" y="948901"/>
                    <a:pt x="510635" y="955569"/>
                    <a:pt x="518827" y="955569"/>
                  </a:cubicBezTo>
                  <a:lnTo>
                    <a:pt x="1073277" y="955569"/>
                  </a:lnTo>
                  <a:cubicBezTo>
                    <a:pt x="1073277" y="955569"/>
                    <a:pt x="1073277" y="955569"/>
                    <a:pt x="1073277" y="955569"/>
                  </a:cubicBezTo>
                  <a:lnTo>
                    <a:pt x="1073277" y="1013005"/>
                  </a:lnTo>
                  <a:lnTo>
                    <a:pt x="168307" y="1013005"/>
                  </a:lnTo>
                  <a:cubicBezTo>
                    <a:pt x="126492" y="1013005"/>
                    <a:pt x="92488" y="984239"/>
                    <a:pt x="92488" y="948997"/>
                  </a:cubicBezTo>
                  <a:lnTo>
                    <a:pt x="92488" y="854794"/>
                  </a:lnTo>
                  <a:cubicBezTo>
                    <a:pt x="92488" y="819457"/>
                    <a:pt x="126587" y="790786"/>
                    <a:pt x="168307" y="790786"/>
                  </a:cubicBezTo>
                  <a:lnTo>
                    <a:pt x="1073277" y="790786"/>
                  </a:lnTo>
                  <a:lnTo>
                    <a:pt x="1073277" y="8493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 name="Google Shape;56;p1"/>
            <p:cNvSpPr/>
            <p:nvPr/>
          </p:nvSpPr>
          <p:spPr>
            <a:xfrm>
              <a:off x="4730686" y="2273616"/>
              <a:ext cx="307562" cy="29718"/>
            </a:xfrm>
            <a:custGeom>
              <a:avLst/>
              <a:gdLst/>
              <a:ahLst/>
              <a:cxnLst/>
              <a:rect l="l" t="t" r="r" b="b"/>
              <a:pathLst>
                <a:path w="307562" h="29718" extrusionOk="0">
                  <a:moveTo>
                    <a:pt x="14859" y="29718"/>
                  </a:moveTo>
                  <a:lnTo>
                    <a:pt x="292703" y="29718"/>
                  </a:lnTo>
                  <a:cubicBezTo>
                    <a:pt x="300800" y="29718"/>
                    <a:pt x="307562" y="23051"/>
                    <a:pt x="307562" y="14859"/>
                  </a:cubicBezTo>
                  <a:cubicBezTo>
                    <a:pt x="307562" y="6668"/>
                    <a:pt x="300895" y="0"/>
                    <a:pt x="292703" y="0"/>
                  </a:cubicBezTo>
                  <a:lnTo>
                    <a:pt x="14859" y="0"/>
                  </a:lnTo>
                  <a:cubicBezTo>
                    <a:pt x="6667" y="0"/>
                    <a:pt x="0" y="6668"/>
                    <a:pt x="0" y="14859"/>
                  </a:cubicBezTo>
                  <a:cubicBezTo>
                    <a:pt x="0" y="23051"/>
                    <a:pt x="6667" y="29718"/>
                    <a:pt x="14859" y="2971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57" name="Google Shape;57;p1"/>
          <p:cNvGrpSpPr/>
          <p:nvPr/>
        </p:nvGrpSpPr>
        <p:grpSpPr>
          <a:xfrm>
            <a:off x="9876528" y="5738282"/>
            <a:ext cx="605323" cy="968522"/>
            <a:chOff x="6621910" y="4285247"/>
            <a:chExt cx="782982" cy="1252777"/>
          </a:xfrm>
        </p:grpSpPr>
        <p:sp>
          <p:nvSpPr>
            <p:cNvPr id="58" name="Google Shape;58;p1"/>
            <p:cNvSpPr/>
            <p:nvPr/>
          </p:nvSpPr>
          <p:spPr>
            <a:xfrm>
              <a:off x="6621910" y="4285247"/>
              <a:ext cx="782982" cy="1252777"/>
            </a:xfrm>
            <a:custGeom>
              <a:avLst/>
              <a:gdLst/>
              <a:ahLst/>
              <a:cxnLst/>
              <a:rect l="l" t="t" r="r" b="b"/>
              <a:pathLst>
                <a:path w="782982" h="1252777" extrusionOk="0">
                  <a:moveTo>
                    <a:pt x="777205" y="215315"/>
                  </a:moveTo>
                  <a:cubicBezTo>
                    <a:pt x="769204" y="188264"/>
                    <a:pt x="753297" y="165213"/>
                    <a:pt x="731580" y="148449"/>
                  </a:cubicBezTo>
                  <a:cubicBezTo>
                    <a:pt x="737581" y="85489"/>
                    <a:pt x="719293" y="33197"/>
                    <a:pt x="677764" y="10813"/>
                  </a:cubicBezTo>
                  <a:cubicBezTo>
                    <a:pt x="643855" y="-7475"/>
                    <a:pt x="600897" y="-2427"/>
                    <a:pt x="556606" y="24910"/>
                  </a:cubicBezTo>
                  <a:cubicBezTo>
                    <a:pt x="515077" y="50627"/>
                    <a:pt x="476596" y="93490"/>
                    <a:pt x="448402" y="145782"/>
                  </a:cubicBezTo>
                  <a:cubicBezTo>
                    <a:pt x="445068" y="151878"/>
                    <a:pt x="442020" y="158069"/>
                    <a:pt x="439067" y="164261"/>
                  </a:cubicBezTo>
                  <a:cubicBezTo>
                    <a:pt x="429923" y="180643"/>
                    <a:pt x="342103" y="342949"/>
                    <a:pt x="332863" y="360095"/>
                  </a:cubicBezTo>
                  <a:cubicBezTo>
                    <a:pt x="332578" y="360475"/>
                    <a:pt x="332292" y="360952"/>
                    <a:pt x="332101" y="361333"/>
                  </a:cubicBezTo>
                  <a:cubicBezTo>
                    <a:pt x="322195" y="379621"/>
                    <a:pt x="311908" y="398575"/>
                    <a:pt x="301431" y="417816"/>
                  </a:cubicBezTo>
                  <a:cubicBezTo>
                    <a:pt x="300859" y="418864"/>
                    <a:pt x="300478" y="419912"/>
                    <a:pt x="300193" y="420959"/>
                  </a:cubicBezTo>
                  <a:cubicBezTo>
                    <a:pt x="231994" y="547451"/>
                    <a:pt x="154841" y="689945"/>
                    <a:pt x="110455" y="771860"/>
                  </a:cubicBezTo>
                  <a:lnTo>
                    <a:pt x="73593" y="840155"/>
                  </a:lnTo>
                  <a:cubicBezTo>
                    <a:pt x="67878" y="850632"/>
                    <a:pt x="64068" y="861872"/>
                    <a:pt x="62163" y="873492"/>
                  </a:cubicBezTo>
                  <a:cubicBezTo>
                    <a:pt x="33683" y="925880"/>
                    <a:pt x="4251" y="1004175"/>
                    <a:pt x="13014" y="1095901"/>
                  </a:cubicBezTo>
                  <a:cubicBezTo>
                    <a:pt x="13586" y="1101235"/>
                    <a:pt x="14252" y="1106569"/>
                    <a:pt x="14919" y="1111712"/>
                  </a:cubicBezTo>
                  <a:cubicBezTo>
                    <a:pt x="14824" y="1112474"/>
                    <a:pt x="14919" y="1113332"/>
                    <a:pt x="15014" y="1114189"/>
                  </a:cubicBezTo>
                  <a:cubicBezTo>
                    <a:pt x="18348" y="1135430"/>
                    <a:pt x="23396" y="1156289"/>
                    <a:pt x="30349" y="1176673"/>
                  </a:cubicBezTo>
                  <a:lnTo>
                    <a:pt x="30349" y="1176673"/>
                  </a:lnTo>
                  <a:lnTo>
                    <a:pt x="1870" y="1229632"/>
                  </a:lnTo>
                  <a:cubicBezTo>
                    <a:pt x="-2226" y="1237252"/>
                    <a:pt x="631" y="1246777"/>
                    <a:pt x="8251" y="1250873"/>
                  </a:cubicBezTo>
                  <a:cubicBezTo>
                    <a:pt x="10537" y="1252111"/>
                    <a:pt x="13109" y="1252778"/>
                    <a:pt x="15586" y="1252778"/>
                  </a:cubicBezTo>
                  <a:cubicBezTo>
                    <a:pt x="21110" y="1252778"/>
                    <a:pt x="26539" y="1249825"/>
                    <a:pt x="29302" y="1244491"/>
                  </a:cubicBezTo>
                  <a:lnTo>
                    <a:pt x="57020" y="1192961"/>
                  </a:lnTo>
                  <a:cubicBezTo>
                    <a:pt x="78451" y="1188960"/>
                    <a:pt x="99311" y="1182959"/>
                    <a:pt x="119313" y="1174863"/>
                  </a:cubicBezTo>
                  <a:cubicBezTo>
                    <a:pt x="120646" y="1174673"/>
                    <a:pt x="121885" y="1174387"/>
                    <a:pt x="123123" y="1174006"/>
                  </a:cubicBezTo>
                  <a:cubicBezTo>
                    <a:pt x="125980" y="1172672"/>
                    <a:pt x="128838" y="1171529"/>
                    <a:pt x="131600" y="1170291"/>
                  </a:cubicBezTo>
                  <a:cubicBezTo>
                    <a:pt x="231422" y="1125619"/>
                    <a:pt x="285905" y="1040084"/>
                    <a:pt x="312575" y="982363"/>
                  </a:cubicBezTo>
                  <a:cubicBezTo>
                    <a:pt x="314766" y="979220"/>
                    <a:pt x="316766" y="975981"/>
                    <a:pt x="318576" y="972647"/>
                  </a:cubicBezTo>
                  <a:cubicBezTo>
                    <a:pt x="318671" y="972552"/>
                    <a:pt x="318766" y="972171"/>
                    <a:pt x="318862" y="971981"/>
                  </a:cubicBezTo>
                  <a:lnTo>
                    <a:pt x="352295" y="909973"/>
                  </a:lnTo>
                  <a:cubicBezTo>
                    <a:pt x="396681" y="827582"/>
                    <a:pt x="477643" y="676896"/>
                    <a:pt x="549176" y="543356"/>
                  </a:cubicBezTo>
                  <a:cubicBezTo>
                    <a:pt x="549462" y="542784"/>
                    <a:pt x="549748" y="542213"/>
                    <a:pt x="549938" y="541641"/>
                  </a:cubicBezTo>
                  <a:lnTo>
                    <a:pt x="550033" y="541355"/>
                  </a:lnTo>
                  <a:lnTo>
                    <a:pt x="578608" y="487920"/>
                  </a:lnTo>
                  <a:lnTo>
                    <a:pt x="578799" y="487634"/>
                  </a:lnTo>
                  <a:cubicBezTo>
                    <a:pt x="668239" y="320661"/>
                    <a:pt x="685955" y="286181"/>
                    <a:pt x="689956" y="277703"/>
                  </a:cubicBezTo>
                  <a:cubicBezTo>
                    <a:pt x="690146" y="277227"/>
                    <a:pt x="690527" y="276751"/>
                    <a:pt x="690622" y="276465"/>
                  </a:cubicBezTo>
                  <a:cubicBezTo>
                    <a:pt x="693289" y="271417"/>
                    <a:pt x="695956" y="266464"/>
                    <a:pt x="698338" y="261415"/>
                  </a:cubicBezTo>
                  <a:cubicBezTo>
                    <a:pt x="697099" y="274941"/>
                    <a:pt x="693099" y="288181"/>
                    <a:pt x="686527" y="300468"/>
                  </a:cubicBezTo>
                  <a:lnTo>
                    <a:pt x="529364" y="590981"/>
                  </a:lnTo>
                  <a:cubicBezTo>
                    <a:pt x="499932" y="645559"/>
                    <a:pt x="511553" y="712424"/>
                    <a:pt x="557844" y="753858"/>
                  </a:cubicBezTo>
                  <a:cubicBezTo>
                    <a:pt x="560797" y="756430"/>
                    <a:pt x="564512" y="757858"/>
                    <a:pt x="568321" y="757858"/>
                  </a:cubicBezTo>
                  <a:cubicBezTo>
                    <a:pt x="571370" y="757858"/>
                    <a:pt x="574513" y="756906"/>
                    <a:pt x="577465" y="754906"/>
                  </a:cubicBezTo>
                  <a:cubicBezTo>
                    <a:pt x="583371" y="750715"/>
                    <a:pt x="585562" y="742999"/>
                    <a:pt x="582895" y="736237"/>
                  </a:cubicBezTo>
                  <a:cubicBezTo>
                    <a:pt x="577656" y="723664"/>
                    <a:pt x="575084" y="710424"/>
                    <a:pt x="575084" y="697184"/>
                  </a:cubicBezTo>
                  <a:cubicBezTo>
                    <a:pt x="575084" y="680516"/>
                    <a:pt x="579275" y="663942"/>
                    <a:pt x="587371" y="648892"/>
                  </a:cubicBezTo>
                  <a:lnTo>
                    <a:pt x="766918" y="316851"/>
                  </a:lnTo>
                  <a:cubicBezTo>
                    <a:pt x="783872" y="285514"/>
                    <a:pt x="787587" y="249414"/>
                    <a:pt x="777205" y="215315"/>
                  </a:cubicBezTo>
                  <a:close/>
                  <a:moveTo>
                    <a:pt x="425542" y="396671"/>
                  </a:moveTo>
                  <a:cubicBezTo>
                    <a:pt x="427732" y="397432"/>
                    <a:pt x="429828" y="398099"/>
                    <a:pt x="432019" y="398861"/>
                  </a:cubicBezTo>
                  <a:cubicBezTo>
                    <a:pt x="434876" y="399909"/>
                    <a:pt x="437734" y="400957"/>
                    <a:pt x="440591" y="402100"/>
                  </a:cubicBezTo>
                  <a:cubicBezTo>
                    <a:pt x="449640" y="405719"/>
                    <a:pt x="458498" y="409815"/>
                    <a:pt x="467166" y="414482"/>
                  </a:cubicBezTo>
                  <a:cubicBezTo>
                    <a:pt x="471071" y="416578"/>
                    <a:pt x="474881" y="418768"/>
                    <a:pt x="478596" y="421055"/>
                  </a:cubicBezTo>
                  <a:cubicBezTo>
                    <a:pt x="481072" y="422483"/>
                    <a:pt x="483454" y="424007"/>
                    <a:pt x="485835" y="425722"/>
                  </a:cubicBezTo>
                  <a:cubicBezTo>
                    <a:pt x="491169" y="429056"/>
                    <a:pt x="496217" y="432675"/>
                    <a:pt x="501170" y="436485"/>
                  </a:cubicBezTo>
                  <a:cubicBezTo>
                    <a:pt x="502885" y="437818"/>
                    <a:pt x="504599" y="439152"/>
                    <a:pt x="506218" y="440581"/>
                  </a:cubicBezTo>
                  <a:cubicBezTo>
                    <a:pt x="508695" y="442486"/>
                    <a:pt x="511171" y="444486"/>
                    <a:pt x="513648" y="446772"/>
                  </a:cubicBezTo>
                  <a:cubicBezTo>
                    <a:pt x="513838" y="446772"/>
                    <a:pt x="513934" y="446963"/>
                    <a:pt x="514124" y="447248"/>
                  </a:cubicBezTo>
                  <a:cubicBezTo>
                    <a:pt x="517267" y="449915"/>
                    <a:pt x="520411" y="452773"/>
                    <a:pt x="523459" y="455916"/>
                  </a:cubicBezTo>
                  <a:cubicBezTo>
                    <a:pt x="524030" y="456297"/>
                    <a:pt x="524602" y="456868"/>
                    <a:pt x="525173" y="457631"/>
                  </a:cubicBezTo>
                  <a:cubicBezTo>
                    <a:pt x="528316" y="460488"/>
                    <a:pt x="531269" y="463726"/>
                    <a:pt x="534127" y="466965"/>
                  </a:cubicBezTo>
                  <a:cubicBezTo>
                    <a:pt x="535460" y="468394"/>
                    <a:pt x="536889" y="469918"/>
                    <a:pt x="538032" y="471442"/>
                  </a:cubicBezTo>
                  <a:cubicBezTo>
                    <a:pt x="539365" y="472966"/>
                    <a:pt x="540508" y="474585"/>
                    <a:pt x="541842" y="476109"/>
                  </a:cubicBezTo>
                  <a:cubicBezTo>
                    <a:pt x="543366" y="478014"/>
                    <a:pt x="544985" y="479919"/>
                    <a:pt x="546414" y="481919"/>
                  </a:cubicBezTo>
                  <a:lnTo>
                    <a:pt x="534317" y="504493"/>
                  </a:lnTo>
                  <a:cubicBezTo>
                    <a:pt x="513648" y="475728"/>
                    <a:pt x="486883" y="452106"/>
                    <a:pt x="455736" y="435342"/>
                  </a:cubicBezTo>
                  <a:cubicBezTo>
                    <a:pt x="421827" y="417054"/>
                    <a:pt x="384298" y="407720"/>
                    <a:pt x="345722" y="407720"/>
                  </a:cubicBezTo>
                  <a:lnTo>
                    <a:pt x="342388" y="407720"/>
                  </a:lnTo>
                  <a:cubicBezTo>
                    <a:pt x="346675" y="399909"/>
                    <a:pt x="350866" y="392289"/>
                    <a:pt x="354962" y="384574"/>
                  </a:cubicBezTo>
                  <a:cubicBezTo>
                    <a:pt x="356581" y="384669"/>
                    <a:pt x="358200" y="384669"/>
                    <a:pt x="359724" y="384764"/>
                  </a:cubicBezTo>
                  <a:cubicBezTo>
                    <a:pt x="363915" y="384955"/>
                    <a:pt x="368106" y="385240"/>
                    <a:pt x="372297" y="385622"/>
                  </a:cubicBezTo>
                  <a:cubicBezTo>
                    <a:pt x="375536" y="385812"/>
                    <a:pt x="378774" y="386193"/>
                    <a:pt x="382012" y="386765"/>
                  </a:cubicBezTo>
                  <a:cubicBezTo>
                    <a:pt x="385251" y="387146"/>
                    <a:pt x="388489" y="387622"/>
                    <a:pt x="391633" y="388193"/>
                  </a:cubicBezTo>
                  <a:cubicBezTo>
                    <a:pt x="396395" y="389050"/>
                    <a:pt x="401158" y="390003"/>
                    <a:pt x="405920" y="391146"/>
                  </a:cubicBezTo>
                  <a:cubicBezTo>
                    <a:pt x="412492" y="392670"/>
                    <a:pt x="419065" y="394575"/>
                    <a:pt x="425542" y="396671"/>
                  </a:cubicBezTo>
                  <a:close/>
                  <a:moveTo>
                    <a:pt x="57877" y="1160766"/>
                  </a:moveTo>
                  <a:cubicBezTo>
                    <a:pt x="55972" y="1154575"/>
                    <a:pt x="54162" y="1148383"/>
                    <a:pt x="52543" y="1142192"/>
                  </a:cubicBezTo>
                  <a:lnTo>
                    <a:pt x="77879" y="1155908"/>
                  </a:lnTo>
                  <a:cubicBezTo>
                    <a:pt x="71402" y="1157718"/>
                    <a:pt x="64639" y="1159337"/>
                    <a:pt x="57877" y="1160766"/>
                  </a:cubicBezTo>
                  <a:close/>
                  <a:moveTo>
                    <a:pt x="118932" y="1141621"/>
                  </a:moveTo>
                  <a:cubicBezTo>
                    <a:pt x="118837" y="1141621"/>
                    <a:pt x="118741" y="1141716"/>
                    <a:pt x="118551" y="1141811"/>
                  </a:cubicBezTo>
                  <a:lnTo>
                    <a:pt x="45113" y="1101997"/>
                  </a:lnTo>
                  <a:cubicBezTo>
                    <a:pt x="44732" y="1098949"/>
                    <a:pt x="44446" y="1095996"/>
                    <a:pt x="44161" y="1092758"/>
                  </a:cubicBezTo>
                  <a:cubicBezTo>
                    <a:pt x="38446" y="1032179"/>
                    <a:pt x="50923" y="977696"/>
                    <a:pt x="68259" y="933881"/>
                  </a:cubicBezTo>
                  <a:cubicBezTo>
                    <a:pt x="75784" y="914831"/>
                    <a:pt x="84166" y="897781"/>
                    <a:pt x="92453" y="883207"/>
                  </a:cubicBezTo>
                  <a:cubicBezTo>
                    <a:pt x="97882" y="873492"/>
                    <a:pt x="103311" y="864824"/>
                    <a:pt x="108264" y="857395"/>
                  </a:cubicBezTo>
                  <a:cubicBezTo>
                    <a:pt x="127695" y="852632"/>
                    <a:pt x="174653" y="845584"/>
                    <a:pt x="221802" y="872540"/>
                  </a:cubicBezTo>
                  <a:cubicBezTo>
                    <a:pt x="265045" y="897305"/>
                    <a:pt x="283333" y="935881"/>
                    <a:pt x="290287" y="955883"/>
                  </a:cubicBezTo>
                  <a:cubicBezTo>
                    <a:pt x="288667" y="959598"/>
                    <a:pt x="286953" y="963503"/>
                    <a:pt x="285143" y="967504"/>
                  </a:cubicBezTo>
                  <a:cubicBezTo>
                    <a:pt x="277142" y="984934"/>
                    <a:pt x="266379" y="1005223"/>
                    <a:pt x="252282" y="1025987"/>
                  </a:cubicBezTo>
                  <a:cubicBezTo>
                    <a:pt x="223421" y="1068850"/>
                    <a:pt x="180654" y="1113903"/>
                    <a:pt x="118932" y="1141621"/>
                  </a:cubicBezTo>
                  <a:close/>
                  <a:moveTo>
                    <a:pt x="325053" y="895399"/>
                  </a:moveTo>
                  <a:lnTo>
                    <a:pt x="310003" y="923308"/>
                  </a:lnTo>
                  <a:cubicBezTo>
                    <a:pt x="297812" y="898829"/>
                    <a:pt x="275713" y="867587"/>
                    <a:pt x="237232" y="845584"/>
                  </a:cubicBezTo>
                  <a:cubicBezTo>
                    <a:pt x="191608" y="819485"/>
                    <a:pt x="146269" y="819771"/>
                    <a:pt x="117979" y="823867"/>
                  </a:cubicBezTo>
                  <a:lnTo>
                    <a:pt x="137982" y="786719"/>
                  </a:lnTo>
                  <a:cubicBezTo>
                    <a:pt x="181892" y="705757"/>
                    <a:pt x="257711" y="565644"/>
                    <a:pt x="325339" y="440295"/>
                  </a:cubicBezTo>
                  <a:cubicBezTo>
                    <a:pt x="365820" y="436295"/>
                    <a:pt x="405730" y="444200"/>
                    <a:pt x="441258" y="463250"/>
                  </a:cubicBezTo>
                  <a:cubicBezTo>
                    <a:pt x="472690" y="480205"/>
                    <a:pt x="499075" y="505446"/>
                    <a:pt x="517744" y="536402"/>
                  </a:cubicBezTo>
                  <a:cubicBezTo>
                    <a:pt x="447259" y="667942"/>
                    <a:pt x="368582" y="814437"/>
                    <a:pt x="325053" y="895399"/>
                  </a:cubicBezTo>
                  <a:close/>
                  <a:moveTo>
                    <a:pt x="663381" y="260939"/>
                  </a:moveTo>
                  <a:cubicBezTo>
                    <a:pt x="663000" y="261606"/>
                    <a:pt x="662619" y="262178"/>
                    <a:pt x="662238" y="262844"/>
                  </a:cubicBezTo>
                  <a:cubicBezTo>
                    <a:pt x="661952" y="263416"/>
                    <a:pt x="661666" y="264082"/>
                    <a:pt x="661476" y="264654"/>
                  </a:cubicBezTo>
                  <a:cubicBezTo>
                    <a:pt x="659857" y="267988"/>
                    <a:pt x="648141" y="291705"/>
                    <a:pt x="562416" y="451820"/>
                  </a:cubicBezTo>
                  <a:cubicBezTo>
                    <a:pt x="554034" y="441914"/>
                    <a:pt x="544985" y="432580"/>
                    <a:pt x="535174" y="424103"/>
                  </a:cubicBezTo>
                  <a:cubicBezTo>
                    <a:pt x="531936" y="421245"/>
                    <a:pt x="528697" y="418483"/>
                    <a:pt x="525268" y="415816"/>
                  </a:cubicBezTo>
                  <a:cubicBezTo>
                    <a:pt x="522125" y="413244"/>
                    <a:pt x="518982" y="410863"/>
                    <a:pt x="515743" y="408482"/>
                  </a:cubicBezTo>
                  <a:cubicBezTo>
                    <a:pt x="515362" y="408005"/>
                    <a:pt x="514886" y="407720"/>
                    <a:pt x="514505" y="407624"/>
                  </a:cubicBezTo>
                  <a:cubicBezTo>
                    <a:pt x="511362" y="405338"/>
                    <a:pt x="508219" y="403148"/>
                    <a:pt x="505075" y="400957"/>
                  </a:cubicBezTo>
                  <a:cubicBezTo>
                    <a:pt x="501837" y="398766"/>
                    <a:pt x="498598" y="396671"/>
                    <a:pt x="495265" y="394670"/>
                  </a:cubicBezTo>
                  <a:cubicBezTo>
                    <a:pt x="491264" y="392194"/>
                    <a:pt x="487264" y="389908"/>
                    <a:pt x="483168" y="387717"/>
                  </a:cubicBezTo>
                  <a:cubicBezTo>
                    <a:pt x="482787" y="387431"/>
                    <a:pt x="482406" y="387241"/>
                    <a:pt x="482025" y="387050"/>
                  </a:cubicBezTo>
                  <a:cubicBezTo>
                    <a:pt x="481930" y="387050"/>
                    <a:pt x="481930" y="386955"/>
                    <a:pt x="481834" y="386955"/>
                  </a:cubicBezTo>
                  <a:cubicBezTo>
                    <a:pt x="477548" y="384669"/>
                    <a:pt x="473262" y="382478"/>
                    <a:pt x="468880" y="380383"/>
                  </a:cubicBezTo>
                  <a:cubicBezTo>
                    <a:pt x="468880" y="380383"/>
                    <a:pt x="468880" y="380383"/>
                    <a:pt x="468785" y="380383"/>
                  </a:cubicBezTo>
                  <a:cubicBezTo>
                    <a:pt x="466023" y="379049"/>
                    <a:pt x="463261" y="377811"/>
                    <a:pt x="460498" y="376668"/>
                  </a:cubicBezTo>
                  <a:cubicBezTo>
                    <a:pt x="459737" y="376192"/>
                    <a:pt x="458974" y="375906"/>
                    <a:pt x="458212" y="375620"/>
                  </a:cubicBezTo>
                  <a:cubicBezTo>
                    <a:pt x="455450" y="374477"/>
                    <a:pt x="452783" y="373334"/>
                    <a:pt x="450021" y="372287"/>
                  </a:cubicBezTo>
                  <a:cubicBezTo>
                    <a:pt x="447354" y="371239"/>
                    <a:pt x="444592" y="370191"/>
                    <a:pt x="441829" y="369239"/>
                  </a:cubicBezTo>
                  <a:cubicBezTo>
                    <a:pt x="439067" y="368286"/>
                    <a:pt x="436305" y="367333"/>
                    <a:pt x="433543" y="366476"/>
                  </a:cubicBezTo>
                  <a:cubicBezTo>
                    <a:pt x="430114" y="365333"/>
                    <a:pt x="426589" y="364286"/>
                    <a:pt x="423065" y="363333"/>
                  </a:cubicBezTo>
                  <a:cubicBezTo>
                    <a:pt x="419827" y="362381"/>
                    <a:pt x="416493" y="361618"/>
                    <a:pt x="413159" y="360857"/>
                  </a:cubicBezTo>
                  <a:cubicBezTo>
                    <a:pt x="410587" y="360190"/>
                    <a:pt x="407920" y="359618"/>
                    <a:pt x="405253" y="359047"/>
                  </a:cubicBezTo>
                  <a:cubicBezTo>
                    <a:pt x="404872" y="358951"/>
                    <a:pt x="404491" y="358856"/>
                    <a:pt x="404015" y="358761"/>
                  </a:cubicBezTo>
                  <a:cubicBezTo>
                    <a:pt x="393252" y="356475"/>
                    <a:pt x="382393" y="354951"/>
                    <a:pt x="371440" y="354094"/>
                  </a:cubicBezTo>
                  <a:cubicBezTo>
                    <a:pt x="425637" y="254081"/>
                    <a:pt x="464213" y="182834"/>
                    <a:pt x="466309" y="179024"/>
                  </a:cubicBezTo>
                  <a:cubicBezTo>
                    <a:pt x="466499" y="178548"/>
                    <a:pt x="466690" y="178262"/>
                    <a:pt x="466880" y="177881"/>
                  </a:cubicBezTo>
                  <a:cubicBezTo>
                    <a:pt x="469738" y="172071"/>
                    <a:pt x="472595" y="166261"/>
                    <a:pt x="475738" y="160355"/>
                  </a:cubicBezTo>
                  <a:cubicBezTo>
                    <a:pt x="501456" y="112921"/>
                    <a:pt x="535937" y="74154"/>
                    <a:pt x="572989" y="51294"/>
                  </a:cubicBezTo>
                  <a:cubicBezTo>
                    <a:pt x="607279" y="30148"/>
                    <a:pt x="639187" y="25481"/>
                    <a:pt x="662809" y="38149"/>
                  </a:cubicBezTo>
                  <a:cubicBezTo>
                    <a:pt x="689384" y="52437"/>
                    <a:pt x="702053" y="87203"/>
                    <a:pt x="701005" y="130447"/>
                  </a:cubicBezTo>
                  <a:cubicBezTo>
                    <a:pt x="700719" y="141020"/>
                    <a:pt x="699671" y="152068"/>
                    <a:pt x="697671" y="163594"/>
                  </a:cubicBezTo>
                  <a:cubicBezTo>
                    <a:pt x="697671" y="163975"/>
                    <a:pt x="697576" y="164356"/>
                    <a:pt x="697480" y="164832"/>
                  </a:cubicBezTo>
                  <a:cubicBezTo>
                    <a:pt x="695195" y="177881"/>
                    <a:pt x="691861" y="191407"/>
                    <a:pt x="687384" y="205123"/>
                  </a:cubicBezTo>
                  <a:cubicBezTo>
                    <a:pt x="681383" y="223697"/>
                    <a:pt x="673382" y="242461"/>
                    <a:pt x="663381" y="260939"/>
                  </a:cubicBezTo>
                  <a:close/>
                  <a:moveTo>
                    <a:pt x="739105" y="302182"/>
                  </a:moveTo>
                  <a:lnTo>
                    <a:pt x="559558" y="634129"/>
                  </a:lnTo>
                  <a:cubicBezTo>
                    <a:pt x="553177" y="646035"/>
                    <a:pt x="548700" y="658513"/>
                    <a:pt x="546033" y="671372"/>
                  </a:cubicBezTo>
                  <a:cubicBezTo>
                    <a:pt x="542413" y="649464"/>
                    <a:pt x="545652" y="626223"/>
                    <a:pt x="556701" y="605840"/>
                  </a:cubicBezTo>
                  <a:lnTo>
                    <a:pt x="713863" y="315327"/>
                  </a:lnTo>
                  <a:cubicBezTo>
                    <a:pt x="730818" y="283895"/>
                    <a:pt x="734533" y="247985"/>
                    <a:pt x="724150" y="213695"/>
                  </a:cubicBezTo>
                  <a:cubicBezTo>
                    <a:pt x="723198" y="210362"/>
                    <a:pt x="722055" y="207028"/>
                    <a:pt x="720721" y="203884"/>
                  </a:cubicBezTo>
                  <a:cubicBezTo>
                    <a:pt x="722531" y="197693"/>
                    <a:pt x="724150" y="191692"/>
                    <a:pt x="725484" y="185597"/>
                  </a:cubicBezTo>
                  <a:cubicBezTo>
                    <a:pt x="735295" y="196646"/>
                    <a:pt x="742629" y="209790"/>
                    <a:pt x="746915" y="224363"/>
                  </a:cubicBezTo>
                  <a:cubicBezTo>
                    <a:pt x="754821" y="250557"/>
                    <a:pt x="752059" y="278180"/>
                    <a:pt x="739105" y="3021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 name="Google Shape;59;p1"/>
            <p:cNvSpPr/>
            <p:nvPr/>
          </p:nvSpPr>
          <p:spPr>
            <a:xfrm>
              <a:off x="6676831" y="5208793"/>
              <a:ext cx="59449" cy="140541"/>
            </a:xfrm>
            <a:custGeom>
              <a:avLst/>
              <a:gdLst/>
              <a:ahLst/>
              <a:cxnLst/>
              <a:rect l="l" t="t" r="r" b="b"/>
              <a:pathLst>
                <a:path w="59449" h="140541" extrusionOk="0">
                  <a:moveTo>
                    <a:pt x="49723" y="1191"/>
                  </a:moveTo>
                  <a:cubicBezTo>
                    <a:pt x="47437" y="238"/>
                    <a:pt x="45056" y="-143"/>
                    <a:pt x="42865" y="48"/>
                  </a:cubicBezTo>
                  <a:cubicBezTo>
                    <a:pt x="37055" y="334"/>
                    <a:pt x="31626" y="3953"/>
                    <a:pt x="29244" y="9763"/>
                  </a:cubicBezTo>
                  <a:cubicBezTo>
                    <a:pt x="26577" y="16240"/>
                    <a:pt x="24101" y="22717"/>
                    <a:pt x="21815" y="29385"/>
                  </a:cubicBezTo>
                  <a:cubicBezTo>
                    <a:pt x="17719" y="40910"/>
                    <a:pt x="14100" y="52721"/>
                    <a:pt x="11052" y="64627"/>
                  </a:cubicBezTo>
                  <a:cubicBezTo>
                    <a:pt x="6003" y="83772"/>
                    <a:pt x="2384" y="103489"/>
                    <a:pt x="98" y="123206"/>
                  </a:cubicBezTo>
                  <a:cubicBezTo>
                    <a:pt x="-854" y="131683"/>
                    <a:pt x="5242" y="139398"/>
                    <a:pt x="13814" y="140446"/>
                  </a:cubicBezTo>
                  <a:cubicBezTo>
                    <a:pt x="14385" y="140541"/>
                    <a:pt x="14957" y="140541"/>
                    <a:pt x="15624" y="140541"/>
                  </a:cubicBezTo>
                  <a:cubicBezTo>
                    <a:pt x="23434" y="140541"/>
                    <a:pt x="30197" y="134731"/>
                    <a:pt x="31245" y="126921"/>
                  </a:cubicBezTo>
                  <a:cubicBezTo>
                    <a:pt x="33340" y="108633"/>
                    <a:pt x="36769" y="90345"/>
                    <a:pt x="41341" y="72533"/>
                  </a:cubicBezTo>
                  <a:cubicBezTo>
                    <a:pt x="42389" y="68532"/>
                    <a:pt x="43437" y="64532"/>
                    <a:pt x="44675" y="60531"/>
                  </a:cubicBezTo>
                  <a:cubicBezTo>
                    <a:pt x="48104" y="48816"/>
                    <a:pt x="52009" y="37195"/>
                    <a:pt x="56581" y="25956"/>
                  </a:cubicBezTo>
                  <a:cubicBezTo>
                    <a:pt x="57153" y="24527"/>
                    <a:pt x="57724" y="23098"/>
                    <a:pt x="58296" y="21670"/>
                  </a:cubicBezTo>
                  <a:cubicBezTo>
                    <a:pt x="61534" y="13573"/>
                    <a:pt x="57724" y="4429"/>
                    <a:pt x="49723" y="119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0" name="Google Shape;60;p1"/>
            <p:cNvSpPr/>
            <p:nvPr/>
          </p:nvSpPr>
          <p:spPr>
            <a:xfrm>
              <a:off x="7098580" y="4430398"/>
              <a:ext cx="50333" cy="67496"/>
            </a:xfrm>
            <a:custGeom>
              <a:avLst/>
              <a:gdLst/>
              <a:ahLst/>
              <a:cxnLst/>
              <a:rect l="l" t="t" r="r" b="b"/>
              <a:pathLst>
                <a:path w="50333" h="67496" extrusionOk="0">
                  <a:moveTo>
                    <a:pt x="42216" y="1870"/>
                  </a:moveTo>
                  <a:cubicBezTo>
                    <a:pt x="34692" y="-2226"/>
                    <a:pt x="25262" y="632"/>
                    <a:pt x="21261" y="8251"/>
                  </a:cubicBezTo>
                  <a:lnTo>
                    <a:pt x="1830" y="44446"/>
                  </a:lnTo>
                  <a:cubicBezTo>
                    <a:pt x="-2170" y="52067"/>
                    <a:pt x="592" y="61496"/>
                    <a:pt x="8117" y="65592"/>
                  </a:cubicBezTo>
                  <a:cubicBezTo>
                    <a:pt x="10403" y="66830"/>
                    <a:pt x="12975" y="67497"/>
                    <a:pt x="15451" y="67497"/>
                  </a:cubicBezTo>
                  <a:cubicBezTo>
                    <a:pt x="20880" y="67497"/>
                    <a:pt x="26309" y="64449"/>
                    <a:pt x="29072" y="59305"/>
                  </a:cubicBezTo>
                  <a:lnTo>
                    <a:pt x="48503" y="23110"/>
                  </a:lnTo>
                  <a:cubicBezTo>
                    <a:pt x="52503" y="15395"/>
                    <a:pt x="49741" y="5966"/>
                    <a:pt x="42216" y="187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1" name="Google Shape;61;p1"/>
            <p:cNvSpPr/>
            <p:nvPr/>
          </p:nvSpPr>
          <p:spPr>
            <a:xfrm>
              <a:off x="7028818" y="4505875"/>
              <a:ext cx="80087" cy="121178"/>
            </a:xfrm>
            <a:custGeom>
              <a:avLst/>
              <a:gdLst/>
              <a:ahLst/>
              <a:cxnLst/>
              <a:rect l="l" t="t" r="r" b="b"/>
              <a:pathLst>
                <a:path w="80087" h="121178" extrusionOk="0">
                  <a:moveTo>
                    <a:pt x="71878" y="1830"/>
                  </a:moveTo>
                  <a:cubicBezTo>
                    <a:pt x="64354" y="-2170"/>
                    <a:pt x="54829" y="592"/>
                    <a:pt x="50733" y="8117"/>
                  </a:cubicBezTo>
                  <a:lnTo>
                    <a:pt x="1870" y="98223"/>
                  </a:lnTo>
                  <a:cubicBezTo>
                    <a:pt x="-2226" y="105748"/>
                    <a:pt x="631" y="115178"/>
                    <a:pt x="8251" y="119274"/>
                  </a:cubicBezTo>
                  <a:cubicBezTo>
                    <a:pt x="10537" y="120512"/>
                    <a:pt x="13109" y="121179"/>
                    <a:pt x="15681" y="121179"/>
                  </a:cubicBezTo>
                  <a:cubicBezTo>
                    <a:pt x="21205" y="121179"/>
                    <a:pt x="26635" y="118131"/>
                    <a:pt x="29397" y="112987"/>
                  </a:cubicBezTo>
                  <a:lnTo>
                    <a:pt x="78260" y="22881"/>
                  </a:lnTo>
                  <a:cubicBezTo>
                    <a:pt x="82261" y="15261"/>
                    <a:pt x="79498" y="5831"/>
                    <a:pt x="71878" y="183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62" name="Google Shape;62;p1"/>
          <p:cNvSpPr/>
          <p:nvPr/>
        </p:nvSpPr>
        <p:spPr>
          <a:xfrm rot="1962777">
            <a:off x="11132012" y="4408753"/>
            <a:ext cx="890069" cy="890068"/>
          </a:xfrm>
          <a:custGeom>
            <a:avLst/>
            <a:gdLst/>
            <a:ahLst/>
            <a:cxnLst/>
            <a:rect l="l" t="t" r="r" b="b"/>
            <a:pathLst>
              <a:path w="1152144" h="1152143" extrusionOk="0">
                <a:moveTo>
                  <a:pt x="1120426" y="823150"/>
                </a:moveTo>
                <a:lnTo>
                  <a:pt x="852107" y="554831"/>
                </a:lnTo>
                <a:lnTo>
                  <a:pt x="1019080" y="387858"/>
                </a:lnTo>
                <a:cubicBezTo>
                  <a:pt x="1019937" y="387191"/>
                  <a:pt x="1020890" y="386429"/>
                  <a:pt x="1021651" y="385667"/>
                </a:cubicBezTo>
                <a:lnTo>
                  <a:pt x="1088708" y="318325"/>
                </a:lnTo>
                <a:cubicBezTo>
                  <a:pt x="1121664" y="285274"/>
                  <a:pt x="1121664" y="231553"/>
                  <a:pt x="1088708" y="198501"/>
                </a:cubicBezTo>
                <a:lnTo>
                  <a:pt x="983933" y="93345"/>
                </a:lnTo>
                <a:cubicBezTo>
                  <a:pt x="951071" y="60293"/>
                  <a:pt x="897541" y="60293"/>
                  <a:pt x="864584" y="93345"/>
                </a:cubicBezTo>
                <a:lnTo>
                  <a:pt x="806482" y="151638"/>
                </a:lnTo>
                <a:cubicBezTo>
                  <a:pt x="804958" y="152495"/>
                  <a:pt x="803434" y="153638"/>
                  <a:pt x="802100" y="154972"/>
                </a:cubicBezTo>
                <a:lnTo>
                  <a:pt x="627126" y="329946"/>
                </a:lnTo>
                <a:lnTo>
                  <a:pt x="605885" y="308705"/>
                </a:lnTo>
                <a:lnTo>
                  <a:pt x="328898" y="31718"/>
                </a:lnTo>
                <a:cubicBezTo>
                  <a:pt x="308420" y="11239"/>
                  <a:pt x="281178" y="0"/>
                  <a:pt x="252032" y="0"/>
                </a:cubicBezTo>
                <a:cubicBezTo>
                  <a:pt x="222885" y="0"/>
                  <a:pt x="195644" y="11239"/>
                  <a:pt x="175165" y="31718"/>
                </a:cubicBezTo>
                <a:lnTo>
                  <a:pt x="31718" y="175070"/>
                </a:lnTo>
                <a:cubicBezTo>
                  <a:pt x="11240" y="195548"/>
                  <a:pt x="0" y="222885"/>
                  <a:pt x="0" y="252031"/>
                </a:cubicBezTo>
                <a:cubicBezTo>
                  <a:pt x="0" y="281178"/>
                  <a:pt x="11240" y="308420"/>
                  <a:pt x="31718" y="328898"/>
                </a:cubicBezTo>
                <a:lnTo>
                  <a:pt x="329946" y="627126"/>
                </a:lnTo>
                <a:lnTo>
                  <a:pt x="322612" y="634460"/>
                </a:lnTo>
                <a:lnTo>
                  <a:pt x="216884" y="740188"/>
                </a:lnTo>
                <a:cubicBezTo>
                  <a:pt x="215837" y="741140"/>
                  <a:pt x="214979" y="742283"/>
                  <a:pt x="214217" y="743331"/>
                </a:cubicBezTo>
                <a:cubicBezTo>
                  <a:pt x="214122" y="743426"/>
                  <a:pt x="214122" y="743522"/>
                  <a:pt x="214122" y="743522"/>
                </a:cubicBezTo>
                <a:cubicBezTo>
                  <a:pt x="210788" y="745807"/>
                  <a:pt x="208121" y="749046"/>
                  <a:pt x="206502" y="752856"/>
                </a:cubicBezTo>
                <a:lnTo>
                  <a:pt x="124206" y="950500"/>
                </a:lnTo>
                <a:cubicBezTo>
                  <a:pt x="123825" y="951357"/>
                  <a:pt x="123539" y="952309"/>
                  <a:pt x="123254" y="953167"/>
                </a:cubicBezTo>
                <a:lnTo>
                  <a:pt x="68199" y="1085564"/>
                </a:lnTo>
                <a:cubicBezTo>
                  <a:pt x="64675" y="1093661"/>
                  <a:pt x="66580" y="1102995"/>
                  <a:pt x="72771" y="1109186"/>
                </a:cubicBezTo>
                <a:cubicBezTo>
                  <a:pt x="76962" y="1113377"/>
                  <a:pt x="82487" y="1115568"/>
                  <a:pt x="88106" y="1115568"/>
                </a:cubicBezTo>
                <a:cubicBezTo>
                  <a:pt x="90964" y="1115568"/>
                  <a:pt x="93821" y="1114901"/>
                  <a:pt x="96107" y="1113473"/>
                </a:cubicBezTo>
                <a:lnTo>
                  <a:pt x="226790" y="1059275"/>
                </a:lnTo>
                <a:cubicBezTo>
                  <a:pt x="228410" y="1058989"/>
                  <a:pt x="229934" y="1058513"/>
                  <a:pt x="231458" y="1057751"/>
                </a:cubicBezTo>
                <a:lnTo>
                  <a:pt x="429101" y="975455"/>
                </a:lnTo>
                <a:cubicBezTo>
                  <a:pt x="433102" y="973836"/>
                  <a:pt x="436340" y="971169"/>
                  <a:pt x="438626" y="967740"/>
                </a:cubicBezTo>
                <a:cubicBezTo>
                  <a:pt x="439769" y="966978"/>
                  <a:pt x="440817" y="966121"/>
                  <a:pt x="441770" y="965168"/>
                </a:cubicBezTo>
                <a:lnTo>
                  <a:pt x="547592" y="859441"/>
                </a:lnTo>
                <a:lnTo>
                  <a:pt x="554927" y="852106"/>
                </a:lnTo>
                <a:lnTo>
                  <a:pt x="823151" y="1120331"/>
                </a:lnTo>
                <a:cubicBezTo>
                  <a:pt x="843629" y="1140809"/>
                  <a:pt x="870966" y="1152144"/>
                  <a:pt x="900113" y="1152144"/>
                </a:cubicBezTo>
                <a:cubicBezTo>
                  <a:pt x="929259" y="1152144"/>
                  <a:pt x="956501" y="1140809"/>
                  <a:pt x="976979" y="1120331"/>
                </a:cubicBezTo>
                <a:lnTo>
                  <a:pt x="1120426" y="976979"/>
                </a:lnTo>
                <a:cubicBezTo>
                  <a:pt x="1140905" y="956500"/>
                  <a:pt x="1152144" y="929164"/>
                  <a:pt x="1152144" y="900017"/>
                </a:cubicBezTo>
                <a:cubicBezTo>
                  <a:pt x="1152144" y="870871"/>
                  <a:pt x="1140905" y="843629"/>
                  <a:pt x="1120426" y="823150"/>
                </a:cubicBezTo>
                <a:close/>
                <a:moveTo>
                  <a:pt x="821531" y="524256"/>
                </a:moveTo>
                <a:lnTo>
                  <a:pt x="800291" y="503015"/>
                </a:lnTo>
                <a:lnTo>
                  <a:pt x="752951" y="455676"/>
                </a:lnTo>
                <a:lnTo>
                  <a:pt x="752951" y="455581"/>
                </a:lnTo>
                <a:lnTo>
                  <a:pt x="735425" y="438150"/>
                </a:lnTo>
                <a:lnTo>
                  <a:pt x="657892" y="360521"/>
                </a:lnTo>
                <a:lnTo>
                  <a:pt x="812387" y="206026"/>
                </a:lnTo>
                <a:lnTo>
                  <a:pt x="812387" y="206026"/>
                </a:lnTo>
                <a:lnTo>
                  <a:pt x="904494" y="298513"/>
                </a:lnTo>
                <a:lnTo>
                  <a:pt x="780479" y="422529"/>
                </a:lnTo>
                <a:cubicBezTo>
                  <a:pt x="772001" y="430911"/>
                  <a:pt x="772001" y="444627"/>
                  <a:pt x="780479" y="453104"/>
                </a:cubicBezTo>
                <a:cubicBezTo>
                  <a:pt x="784669" y="457295"/>
                  <a:pt x="790289" y="459486"/>
                  <a:pt x="795814" y="459486"/>
                </a:cubicBezTo>
                <a:cubicBezTo>
                  <a:pt x="801434" y="459486"/>
                  <a:pt x="806958" y="457295"/>
                  <a:pt x="811149" y="453104"/>
                </a:cubicBezTo>
                <a:lnTo>
                  <a:pt x="935069" y="329184"/>
                </a:lnTo>
                <a:lnTo>
                  <a:pt x="935069" y="329184"/>
                </a:lnTo>
                <a:lnTo>
                  <a:pt x="975836" y="370046"/>
                </a:lnTo>
                <a:lnTo>
                  <a:pt x="821531" y="524256"/>
                </a:lnTo>
                <a:close/>
                <a:moveTo>
                  <a:pt x="894874" y="124111"/>
                </a:moveTo>
                <a:cubicBezTo>
                  <a:pt x="911066" y="107918"/>
                  <a:pt x="937165" y="107918"/>
                  <a:pt x="953357" y="124111"/>
                </a:cubicBezTo>
                <a:lnTo>
                  <a:pt x="1058132" y="229267"/>
                </a:lnTo>
                <a:cubicBezTo>
                  <a:pt x="1065752" y="237077"/>
                  <a:pt x="1070039" y="247459"/>
                  <a:pt x="1070039" y="258604"/>
                </a:cubicBezTo>
                <a:cubicBezTo>
                  <a:pt x="1070039" y="269653"/>
                  <a:pt x="1065848" y="280035"/>
                  <a:pt x="1058132" y="287846"/>
                </a:cubicBezTo>
                <a:lnTo>
                  <a:pt x="1012031" y="334232"/>
                </a:lnTo>
                <a:lnTo>
                  <a:pt x="848582" y="170783"/>
                </a:lnTo>
                <a:lnTo>
                  <a:pt x="894874" y="124111"/>
                </a:lnTo>
                <a:close/>
                <a:moveTo>
                  <a:pt x="128302" y="1053941"/>
                </a:moveTo>
                <a:lnTo>
                  <a:pt x="151829" y="997172"/>
                </a:lnTo>
                <a:lnTo>
                  <a:pt x="185071" y="1030414"/>
                </a:lnTo>
                <a:lnTo>
                  <a:pt x="128302" y="1053941"/>
                </a:lnTo>
                <a:close/>
                <a:moveTo>
                  <a:pt x="228410" y="1012222"/>
                </a:moveTo>
                <a:lnTo>
                  <a:pt x="169736" y="953643"/>
                </a:lnTo>
                <a:lnTo>
                  <a:pt x="233934" y="799433"/>
                </a:lnTo>
                <a:lnTo>
                  <a:pt x="382619" y="948023"/>
                </a:lnTo>
                <a:lnTo>
                  <a:pt x="228410" y="1012222"/>
                </a:lnTo>
                <a:close/>
                <a:moveTo>
                  <a:pt x="426530" y="919258"/>
                </a:moveTo>
                <a:lnTo>
                  <a:pt x="262795" y="755523"/>
                </a:lnTo>
                <a:lnTo>
                  <a:pt x="353282" y="665131"/>
                </a:lnTo>
                <a:lnTo>
                  <a:pt x="360617" y="657797"/>
                </a:lnTo>
                <a:lnTo>
                  <a:pt x="503015" y="800195"/>
                </a:lnTo>
                <a:lnTo>
                  <a:pt x="524256" y="821436"/>
                </a:lnTo>
                <a:lnTo>
                  <a:pt x="516922" y="828770"/>
                </a:lnTo>
                <a:lnTo>
                  <a:pt x="426530" y="919258"/>
                </a:lnTo>
                <a:close/>
                <a:moveTo>
                  <a:pt x="1089755" y="946213"/>
                </a:moveTo>
                <a:lnTo>
                  <a:pt x="946404" y="1089660"/>
                </a:lnTo>
                <a:cubicBezTo>
                  <a:pt x="934117" y="1101852"/>
                  <a:pt x="917639" y="1108710"/>
                  <a:pt x="900113" y="1108710"/>
                </a:cubicBezTo>
                <a:cubicBezTo>
                  <a:pt x="882491" y="1108710"/>
                  <a:pt x="866013" y="1101852"/>
                  <a:pt x="853726" y="1089660"/>
                </a:cubicBezTo>
                <a:lnTo>
                  <a:pt x="564261" y="800195"/>
                </a:lnTo>
                <a:lnTo>
                  <a:pt x="533686" y="769620"/>
                </a:lnTo>
                <a:lnTo>
                  <a:pt x="369951" y="605885"/>
                </a:lnTo>
                <a:lnTo>
                  <a:pt x="339376" y="575215"/>
                </a:lnTo>
                <a:lnTo>
                  <a:pt x="62294" y="298132"/>
                </a:lnTo>
                <a:cubicBezTo>
                  <a:pt x="50006" y="285940"/>
                  <a:pt x="43244" y="269462"/>
                  <a:pt x="43244" y="251841"/>
                </a:cubicBezTo>
                <a:cubicBezTo>
                  <a:pt x="43244" y="234220"/>
                  <a:pt x="50006" y="217837"/>
                  <a:pt x="62294" y="205549"/>
                </a:cubicBezTo>
                <a:lnTo>
                  <a:pt x="205740" y="62103"/>
                </a:lnTo>
                <a:cubicBezTo>
                  <a:pt x="217932" y="49911"/>
                  <a:pt x="234410" y="43053"/>
                  <a:pt x="252032" y="43053"/>
                </a:cubicBezTo>
                <a:cubicBezTo>
                  <a:pt x="269653" y="43053"/>
                  <a:pt x="286036" y="49911"/>
                  <a:pt x="298323" y="62103"/>
                </a:cubicBezTo>
                <a:lnTo>
                  <a:pt x="304610" y="68389"/>
                </a:lnTo>
                <a:lnTo>
                  <a:pt x="326041" y="89821"/>
                </a:lnTo>
                <a:cubicBezTo>
                  <a:pt x="325088" y="90488"/>
                  <a:pt x="324231" y="91154"/>
                  <a:pt x="323374" y="92012"/>
                </a:cubicBezTo>
                <a:lnTo>
                  <a:pt x="279654" y="135731"/>
                </a:lnTo>
                <a:cubicBezTo>
                  <a:pt x="271177" y="144113"/>
                  <a:pt x="271177" y="157734"/>
                  <a:pt x="279654" y="166211"/>
                </a:cubicBezTo>
                <a:cubicBezTo>
                  <a:pt x="283845" y="170402"/>
                  <a:pt x="289465" y="172498"/>
                  <a:pt x="294894" y="172498"/>
                </a:cubicBezTo>
                <a:cubicBezTo>
                  <a:pt x="300514" y="172498"/>
                  <a:pt x="305943" y="170307"/>
                  <a:pt x="310134" y="166211"/>
                </a:cubicBezTo>
                <a:lnTo>
                  <a:pt x="353854" y="122491"/>
                </a:lnTo>
                <a:cubicBezTo>
                  <a:pt x="354711" y="121634"/>
                  <a:pt x="355378" y="120777"/>
                  <a:pt x="356045" y="119824"/>
                </a:cubicBezTo>
                <a:lnTo>
                  <a:pt x="397478" y="161258"/>
                </a:lnTo>
                <a:lnTo>
                  <a:pt x="418910" y="182689"/>
                </a:lnTo>
                <a:cubicBezTo>
                  <a:pt x="418243" y="183261"/>
                  <a:pt x="417481" y="183737"/>
                  <a:pt x="416814" y="184309"/>
                </a:cubicBezTo>
                <a:lnTo>
                  <a:pt x="329946" y="268986"/>
                </a:lnTo>
                <a:cubicBezTo>
                  <a:pt x="321374" y="277368"/>
                  <a:pt x="321278" y="291084"/>
                  <a:pt x="329660" y="299656"/>
                </a:cubicBezTo>
                <a:cubicBezTo>
                  <a:pt x="333851" y="304038"/>
                  <a:pt x="339471" y="306133"/>
                  <a:pt x="345186" y="306133"/>
                </a:cubicBezTo>
                <a:cubicBezTo>
                  <a:pt x="350711" y="306133"/>
                  <a:pt x="356235" y="304133"/>
                  <a:pt x="360426" y="299942"/>
                </a:cubicBezTo>
                <a:lnTo>
                  <a:pt x="447294" y="215265"/>
                </a:lnTo>
                <a:cubicBezTo>
                  <a:pt x="448056" y="214598"/>
                  <a:pt x="448532" y="213741"/>
                  <a:pt x="449199" y="212979"/>
                </a:cubicBezTo>
                <a:lnTo>
                  <a:pt x="489585" y="253365"/>
                </a:lnTo>
                <a:lnTo>
                  <a:pt x="511112" y="274891"/>
                </a:lnTo>
                <a:cubicBezTo>
                  <a:pt x="510159" y="275558"/>
                  <a:pt x="509302" y="276225"/>
                  <a:pt x="508445" y="277082"/>
                </a:cubicBezTo>
                <a:lnTo>
                  <a:pt x="464725" y="320802"/>
                </a:lnTo>
                <a:cubicBezTo>
                  <a:pt x="456248" y="329184"/>
                  <a:pt x="456248" y="342805"/>
                  <a:pt x="464725" y="351282"/>
                </a:cubicBezTo>
                <a:cubicBezTo>
                  <a:pt x="468916" y="355473"/>
                  <a:pt x="474536" y="357568"/>
                  <a:pt x="479965" y="357568"/>
                </a:cubicBezTo>
                <a:cubicBezTo>
                  <a:pt x="485394" y="357568"/>
                  <a:pt x="490919" y="355378"/>
                  <a:pt x="495205" y="351282"/>
                </a:cubicBezTo>
                <a:lnTo>
                  <a:pt x="538925" y="307562"/>
                </a:lnTo>
                <a:cubicBezTo>
                  <a:pt x="539782" y="306705"/>
                  <a:pt x="540449" y="305848"/>
                  <a:pt x="541115" y="304895"/>
                </a:cubicBezTo>
                <a:lnTo>
                  <a:pt x="575310" y="338995"/>
                </a:lnTo>
                <a:lnTo>
                  <a:pt x="582644" y="346329"/>
                </a:lnTo>
                <a:lnTo>
                  <a:pt x="604076" y="367855"/>
                </a:lnTo>
                <a:cubicBezTo>
                  <a:pt x="603409" y="368332"/>
                  <a:pt x="602647" y="368808"/>
                  <a:pt x="602075" y="369475"/>
                </a:cubicBezTo>
                <a:lnTo>
                  <a:pt x="596551" y="374904"/>
                </a:lnTo>
                <a:lnTo>
                  <a:pt x="515207" y="454152"/>
                </a:lnTo>
                <a:cubicBezTo>
                  <a:pt x="506635" y="462534"/>
                  <a:pt x="506540" y="476250"/>
                  <a:pt x="514921" y="484727"/>
                </a:cubicBezTo>
                <a:cubicBezTo>
                  <a:pt x="518255" y="488251"/>
                  <a:pt x="522637" y="490252"/>
                  <a:pt x="527114" y="490918"/>
                </a:cubicBezTo>
                <a:cubicBezTo>
                  <a:pt x="528161" y="491109"/>
                  <a:pt x="529304" y="491204"/>
                  <a:pt x="530447" y="491204"/>
                </a:cubicBezTo>
                <a:cubicBezTo>
                  <a:pt x="535972" y="491204"/>
                  <a:pt x="541306" y="489109"/>
                  <a:pt x="545687" y="485013"/>
                </a:cubicBezTo>
                <a:lnTo>
                  <a:pt x="627126" y="405574"/>
                </a:lnTo>
                <a:lnTo>
                  <a:pt x="632460" y="400336"/>
                </a:lnTo>
                <a:cubicBezTo>
                  <a:pt x="633222" y="399669"/>
                  <a:pt x="633698" y="398812"/>
                  <a:pt x="634270" y="398050"/>
                </a:cubicBezTo>
                <a:lnTo>
                  <a:pt x="696277" y="460057"/>
                </a:lnTo>
                <a:cubicBezTo>
                  <a:pt x="695420" y="460724"/>
                  <a:pt x="694468" y="461391"/>
                  <a:pt x="693706" y="462153"/>
                </a:cubicBezTo>
                <a:lnTo>
                  <a:pt x="649986" y="505873"/>
                </a:lnTo>
                <a:cubicBezTo>
                  <a:pt x="641509" y="514255"/>
                  <a:pt x="641509" y="527875"/>
                  <a:pt x="649986" y="536353"/>
                </a:cubicBezTo>
                <a:cubicBezTo>
                  <a:pt x="654177" y="540544"/>
                  <a:pt x="659797" y="542639"/>
                  <a:pt x="665226" y="542639"/>
                </a:cubicBezTo>
                <a:cubicBezTo>
                  <a:pt x="670655" y="542639"/>
                  <a:pt x="676275" y="540448"/>
                  <a:pt x="680466" y="536353"/>
                </a:cubicBezTo>
                <a:lnTo>
                  <a:pt x="724186" y="492633"/>
                </a:lnTo>
                <a:cubicBezTo>
                  <a:pt x="725043" y="491871"/>
                  <a:pt x="725710" y="490918"/>
                  <a:pt x="726376" y="490061"/>
                </a:cubicBezTo>
                <a:lnTo>
                  <a:pt x="728377" y="492062"/>
                </a:lnTo>
                <a:lnTo>
                  <a:pt x="767429" y="531114"/>
                </a:lnTo>
                <a:lnTo>
                  <a:pt x="769715" y="533305"/>
                </a:lnTo>
                <a:lnTo>
                  <a:pt x="789051" y="552736"/>
                </a:lnTo>
                <a:cubicBezTo>
                  <a:pt x="788194" y="553403"/>
                  <a:pt x="787241" y="553879"/>
                  <a:pt x="786479" y="554641"/>
                </a:cubicBezTo>
                <a:lnTo>
                  <a:pt x="781336" y="559689"/>
                </a:lnTo>
                <a:lnTo>
                  <a:pt x="700373" y="639223"/>
                </a:lnTo>
                <a:cubicBezTo>
                  <a:pt x="696944" y="642652"/>
                  <a:pt x="694849" y="646938"/>
                  <a:pt x="694182" y="651415"/>
                </a:cubicBezTo>
                <a:cubicBezTo>
                  <a:pt x="693230" y="657892"/>
                  <a:pt x="695134" y="664845"/>
                  <a:pt x="700088" y="669893"/>
                </a:cubicBezTo>
                <a:cubicBezTo>
                  <a:pt x="704279" y="674275"/>
                  <a:pt x="709898" y="676465"/>
                  <a:pt x="715518" y="676465"/>
                </a:cubicBezTo>
                <a:cubicBezTo>
                  <a:pt x="720947" y="676465"/>
                  <a:pt x="726472" y="674370"/>
                  <a:pt x="730568" y="670179"/>
                </a:cubicBezTo>
                <a:lnTo>
                  <a:pt x="811911" y="590264"/>
                </a:lnTo>
                <a:lnTo>
                  <a:pt x="816674" y="585597"/>
                </a:lnTo>
                <a:cubicBezTo>
                  <a:pt x="817531" y="584740"/>
                  <a:pt x="818293" y="583692"/>
                  <a:pt x="819055" y="582739"/>
                </a:cubicBezTo>
                <a:lnTo>
                  <a:pt x="859536" y="623221"/>
                </a:lnTo>
                <a:lnTo>
                  <a:pt x="880967" y="644652"/>
                </a:lnTo>
                <a:cubicBezTo>
                  <a:pt x="880301" y="645223"/>
                  <a:pt x="879539" y="645700"/>
                  <a:pt x="878967" y="646366"/>
                </a:cubicBezTo>
                <a:lnTo>
                  <a:pt x="835247" y="690658"/>
                </a:lnTo>
                <a:cubicBezTo>
                  <a:pt x="826770" y="699135"/>
                  <a:pt x="826770" y="712946"/>
                  <a:pt x="835247" y="721519"/>
                </a:cubicBezTo>
                <a:cubicBezTo>
                  <a:pt x="839438" y="725710"/>
                  <a:pt x="845058" y="727900"/>
                  <a:pt x="850487" y="727900"/>
                </a:cubicBezTo>
                <a:cubicBezTo>
                  <a:pt x="856107" y="727900"/>
                  <a:pt x="861536" y="725710"/>
                  <a:pt x="865727" y="721519"/>
                </a:cubicBezTo>
                <a:lnTo>
                  <a:pt x="909447" y="677228"/>
                </a:lnTo>
                <a:cubicBezTo>
                  <a:pt x="910114" y="676561"/>
                  <a:pt x="910685" y="675704"/>
                  <a:pt x="911257" y="674941"/>
                </a:cubicBezTo>
                <a:lnTo>
                  <a:pt x="974122" y="737806"/>
                </a:lnTo>
                <a:cubicBezTo>
                  <a:pt x="973265" y="738378"/>
                  <a:pt x="972407" y="739045"/>
                  <a:pt x="971741" y="739712"/>
                </a:cubicBezTo>
                <a:lnTo>
                  <a:pt x="885634" y="823627"/>
                </a:lnTo>
                <a:cubicBezTo>
                  <a:pt x="877157" y="831913"/>
                  <a:pt x="876967" y="845534"/>
                  <a:pt x="885349" y="854012"/>
                </a:cubicBezTo>
                <a:cubicBezTo>
                  <a:pt x="889540" y="858298"/>
                  <a:pt x="895159" y="860488"/>
                  <a:pt x="900684" y="860488"/>
                </a:cubicBezTo>
                <a:cubicBezTo>
                  <a:pt x="906018" y="860488"/>
                  <a:pt x="911447" y="858488"/>
                  <a:pt x="915734" y="854297"/>
                </a:cubicBezTo>
                <a:lnTo>
                  <a:pt x="1001840" y="770382"/>
                </a:lnTo>
                <a:cubicBezTo>
                  <a:pt x="1002697" y="769525"/>
                  <a:pt x="1003364" y="768667"/>
                  <a:pt x="1004030" y="767715"/>
                </a:cubicBezTo>
                <a:lnTo>
                  <a:pt x="1044702" y="808387"/>
                </a:lnTo>
                <a:lnTo>
                  <a:pt x="1066133" y="829818"/>
                </a:lnTo>
                <a:cubicBezTo>
                  <a:pt x="1065467" y="830389"/>
                  <a:pt x="1064705" y="830866"/>
                  <a:pt x="1064133" y="831532"/>
                </a:cubicBezTo>
                <a:lnTo>
                  <a:pt x="1020413" y="875824"/>
                </a:lnTo>
                <a:cubicBezTo>
                  <a:pt x="1011936" y="884301"/>
                  <a:pt x="1011936" y="898112"/>
                  <a:pt x="1020413" y="906685"/>
                </a:cubicBezTo>
                <a:cubicBezTo>
                  <a:pt x="1024604" y="910876"/>
                  <a:pt x="1030224" y="913066"/>
                  <a:pt x="1035653" y="913066"/>
                </a:cubicBezTo>
                <a:cubicBezTo>
                  <a:pt x="1041083" y="913066"/>
                  <a:pt x="1046702" y="911066"/>
                  <a:pt x="1050893" y="906685"/>
                </a:cubicBezTo>
                <a:lnTo>
                  <a:pt x="1094613" y="862393"/>
                </a:lnTo>
                <a:cubicBezTo>
                  <a:pt x="1095089" y="861917"/>
                  <a:pt x="1095566" y="861250"/>
                  <a:pt x="1095947" y="860679"/>
                </a:cubicBezTo>
                <a:cubicBezTo>
                  <a:pt x="1104233" y="871823"/>
                  <a:pt x="1108805" y="885349"/>
                  <a:pt x="1108805" y="899731"/>
                </a:cubicBezTo>
                <a:cubicBezTo>
                  <a:pt x="1108805" y="917543"/>
                  <a:pt x="1102043" y="933926"/>
                  <a:pt x="1089755" y="94621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63" name="Google Shape;63;p1"/>
          <p:cNvGrpSpPr/>
          <p:nvPr/>
        </p:nvGrpSpPr>
        <p:grpSpPr>
          <a:xfrm rot="1458646">
            <a:off x="9235497" y="3143053"/>
            <a:ext cx="722862" cy="1045420"/>
            <a:chOff x="6594769" y="2752153"/>
            <a:chExt cx="953209" cy="1378553"/>
          </a:xfrm>
        </p:grpSpPr>
        <p:sp>
          <p:nvSpPr>
            <p:cNvPr id="64" name="Google Shape;64;p1"/>
            <p:cNvSpPr/>
            <p:nvPr/>
          </p:nvSpPr>
          <p:spPr>
            <a:xfrm>
              <a:off x="6594769" y="2752153"/>
              <a:ext cx="953209" cy="1378553"/>
            </a:xfrm>
            <a:custGeom>
              <a:avLst/>
              <a:gdLst/>
              <a:ahLst/>
              <a:cxnLst/>
              <a:rect l="l" t="t" r="r" b="b"/>
              <a:pathLst>
                <a:path w="953209" h="1378553" extrusionOk="0">
                  <a:moveTo>
                    <a:pt x="945697" y="822198"/>
                  </a:moveTo>
                  <a:cubicBezTo>
                    <a:pt x="937696" y="816673"/>
                    <a:pt x="926838" y="818674"/>
                    <a:pt x="921313" y="826580"/>
                  </a:cubicBezTo>
                  <a:cubicBezTo>
                    <a:pt x="893881" y="866299"/>
                    <a:pt x="861496" y="901541"/>
                    <a:pt x="825206" y="931926"/>
                  </a:cubicBezTo>
                  <a:lnTo>
                    <a:pt x="756626" y="784098"/>
                  </a:lnTo>
                  <a:cubicBezTo>
                    <a:pt x="752530" y="775430"/>
                    <a:pt x="742148" y="771525"/>
                    <a:pt x="733385" y="775621"/>
                  </a:cubicBezTo>
                  <a:cubicBezTo>
                    <a:pt x="724622" y="779717"/>
                    <a:pt x="720812" y="790099"/>
                    <a:pt x="724907" y="798862"/>
                  </a:cubicBezTo>
                  <a:lnTo>
                    <a:pt x="796916" y="954024"/>
                  </a:lnTo>
                  <a:lnTo>
                    <a:pt x="811775" y="986219"/>
                  </a:lnTo>
                  <a:lnTo>
                    <a:pt x="833207" y="1032320"/>
                  </a:lnTo>
                  <a:cubicBezTo>
                    <a:pt x="866258" y="1103948"/>
                    <a:pt x="839589" y="1188148"/>
                    <a:pt x="773771" y="1228249"/>
                  </a:cubicBezTo>
                  <a:lnTo>
                    <a:pt x="691665" y="1051179"/>
                  </a:lnTo>
                  <a:lnTo>
                    <a:pt x="676901" y="1019461"/>
                  </a:lnTo>
                  <a:lnTo>
                    <a:pt x="519453" y="680180"/>
                  </a:lnTo>
                  <a:cubicBezTo>
                    <a:pt x="563554" y="667226"/>
                    <a:pt x="600130" y="636460"/>
                    <a:pt x="620704" y="596170"/>
                  </a:cubicBezTo>
                  <a:cubicBezTo>
                    <a:pt x="632896" y="608457"/>
                    <a:pt x="643183" y="623030"/>
                    <a:pt x="650898" y="639604"/>
                  </a:cubicBezTo>
                  <a:lnTo>
                    <a:pt x="694523" y="733711"/>
                  </a:lnTo>
                  <a:cubicBezTo>
                    <a:pt x="698618" y="742474"/>
                    <a:pt x="709001" y="746379"/>
                    <a:pt x="717764" y="742283"/>
                  </a:cubicBezTo>
                  <a:cubicBezTo>
                    <a:pt x="726527" y="738188"/>
                    <a:pt x="730337" y="727805"/>
                    <a:pt x="726241" y="719042"/>
                  </a:cubicBezTo>
                  <a:lnTo>
                    <a:pt x="682616" y="624935"/>
                  </a:lnTo>
                  <a:cubicBezTo>
                    <a:pt x="670806" y="599504"/>
                    <a:pt x="654041" y="577882"/>
                    <a:pt x="633944" y="560832"/>
                  </a:cubicBezTo>
                  <a:cubicBezTo>
                    <a:pt x="637182" y="547973"/>
                    <a:pt x="638897" y="534543"/>
                    <a:pt x="638897" y="520637"/>
                  </a:cubicBezTo>
                  <a:cubicBezTo>
                    <a:pt x="638897" y="435007"/>
                    <a:pt x="573746" y="364236"/>
                    <a:pt x="490307" y="355283"/>
                  </a:cubicBezTo>
                  <a:lnTo>
                    <a:pt x="490307" y="205264"/>
                  </a:lnTo>
                  <a:cubicBezTo>
                    <a:pt x="538980" y="196882"/>
                    <a:pt x="576032" y="154496"/>
                    <a:pt x="576032" y="103442"/>
                  </a:cubicBezTo>
                  <a:cubicBezTo>
                    <a:pt x="576032" y="46482"/>
                    <a:pt x="529550" y="0"/>
                    <a:pt x="472590" y="0"/>
                  </a:cubicBezTo>
                  <a:cubicBezTo>
                    <a:pt x="415631" y="0"/>
                    <a:pt x="369149" y="46292"/>
                    <a:pt x="369149" y="103442"/>
                  </a:cubicBezTo>
                  <a:cubicBezTo>
                    <a:pt x="369149" y="154400"/>
                    <a:pt x="406201" y="196787"/>
                    <a:pt x="454874" y="205264"/>
                  </a:cubicBezTo>
                  <a:lnTo>
                    <a:pt x="454874" y="355283"/>
                  </a:lnTo>
                  <a:cubicBezTo>
                    <a:pt x="371530" y="364141"/>
                    <a:pt x="306284" y="435007"/>
                    <a:pt x="306284" y="520637"/>
                  </a:cubicBezTo>
                  <a:cubicBezTo>
                    <a:pt x="306284" y="535114"/>
                    <a:pt x="308093" y="549116"/>
                    <a:pt x="311618" y="562451"/>
                  </a:cubicBezTo>
                  <a:cubicBezTo>
                    <a:pt x="292091" y="579406"/>
                    <a:pt x="276089" y="600647"/>
                    <a:pt x="264850" y="624935"/>
                  </a:cubicBezTo>
                  <a:lnTo>
                    <a:pt x="125404" y="925449"/>
                  </a:lnTo>
                  <a:cubicBezTo>
                    <a:pt x="90066" y="894779"/>
                    <a:pt x="58634" y="859250"/>
                    <a:pt x="32154" y="819436"/>
                  </a:cubicBezTo>
                  <a:cubicBezTo>
                    <a:pt x="26725" y="811339"/>
                    <a:pt x="15866" y="809149"/>
                    <a:pt x="7865" y="814483"/>
                  </a:cubicBezTo>
                  <a:cubicBezTo>
                    <a:pt x="-231" y="819817"/>
                    <a:pt x="-2422" y="830675"/>
                    <a:pt x="2913" y="838772"/>
                  </a:cubicBezTo>
                  <a:cubicBezTo>
                    <a:pt x="33107" y="884110"/>
                    <a:pt x="69302" y="924211"/>
                    <a:pt x="110069" y="958405"/>
                  </a:cubicBezTo>
                  <a:lnTo>
                    <a:pt x="82637" y="1017556"/>
                  </a:lnTo>
                  <a:cubicBezTo>
                    <a:pt x="41108" y="1107091"/>
                    <a:pt x="76064" y="1212628"/>
                    <a:pt x="160170" y="1260729"/>
                  </a:cubicBezTo>
                  <a:lnTo>
                    <a:pt x="121308" y="1354455"/>
                  </a:lnTo>
                  <a:cubicBezTo>
                    <a:pt x="117689" y="1363408"/>
                    <a:pt x="121880" y="1373600"/>
                    <a:pt x="130928" y="1377315"/>
                  </a:cubicBezTo>
                  <a:cubicBezTo>
                    <a:pt x="133119" y="1378172"/>
                    <a:pt x="135405" y="1378553"/>
                    <a:pt x="137596" y="1378553"/>
                  </a:cubicBezTo>
                  <a:cubicBezTo>
                    <a:pt x="144549" y="1378553"/>
                    <a:pt x="151122" y="1374457"/>
                    <a:pt x="153884" y="1367695"/>
                  </a:cubicBezTo>
                  <a:lnTo>
                    <a:pt x="198651" y="1259777"/>
                  </a:lnTo>
                  <a:cubicBezTo>
                    <a:pt x="199223" y="1258348"/>
                    <a:pt x="199508" y="1256824"/>
                    <a:pt x="199699" y="1255395"/>
                  </a:cubicBezTo>
                  <a:lnTo>
                    <a:pt x="219987" y="1211961"/>
                  </a:lnTo>
                  <a:cubicBezTo>
                    <a:pt x="223988" y="1203198"/>
                    <a:pt x="220178" y="1192816"/>
                    <a:pt x="211415" y="1188720"/>
                  </a:cubicBezTo>
                  <a:cubicBezTo>
                    <a:pt x="202652" y="1184624"/>
                    <a:pt x="192269" y="1188530"/>
                    <a:pt x="188174" y="1197197"/>
                  </a:cubicBezTo>
                  <a:lnTo>
                    <a:pt x="173696" y="1228344"/>
                  </a:lnTo>
                  <a:cubicBezTo>
                    <a:pt x="107878" y="1188244"/>
                    <a:pt x="81113" y="1103948"/>
                    <a:pt x="114260" y="1032415"/>
                  </a:cubicBezTo>
                  <a:lnTo>
                    <a:pt x="138263" y="980599"/>
                  </a:lnTo>
                  <a:lnTo>
                    <a:pt x="153407" y="948214"/>
                  </a:lnTo>
                  <a:lnTo>
                    <a:pt x="296568" y="639699"/>
                  </a:lnTo>
                  <a:cubicBezTo>
                    <a:pt x="303807" y="624078"/>
                    <a:pt x="313427" y="609981"/>
                    <a:pt x="325239" y="597789"/>
                  </a:cubicBezTo>
                  <a:cubicBezTo>
                    <a:pt x="346289" y="637889"/>
                    <a:pt x="383341" y="668369"/>
                    <a:pt x="427823" y="680752"/>
                  </a:cubicBezTo>
                  <a:lnTo>
                    <a:pt x="272184" y="1015937"/>
                  </a:lnTo>
                  <a:lnTo>
                    <a:pt x="257421" y="1047655"/>
                  </a:lnTo>
                  <a:lnTo>
                    <a:pt x="214367" y="1140523"/>
                  </a:lnTo>
                  <a:cubicBezTo>
                    <a:pt x="210272" y="1149287"/>
                    <a:pt x="214082" y="1159669"/>
                    <a:pt x="222845" y="1163764"/>
                  </a:cubicBezTo>
                  <a:cubicBezTo>
                    <a:pt x="231608" y="1167860"/>
                    <a:pt x="241990" y="1163955"/>
                    <a:pt x="246086" y="1155192"/>
                  </a:cubicBezTo>
                  <a:lnTo>
                    <a:pt x="290186" y="1060132"/>
                  </a:lnTo>
                  <a:cubicBezTo>
                    <a:pt x="343907" y="1078611"/>
                    <a:pt x="400867" y="1089184"/>
                    <a:pt x="459350" y="1091184"/>
                  </a:cubicBezTo>
                  <a:lnTo>
                    <a:pt x="459350" y="1165574"/>
                  </a:lnTo>
                  <a:cubicBezTo>
                    <a:pt x="459350" y="1175290"/>
                    <a:pt x="466971" y="1183005"/>
                    <a:pt x="476496" y="1183005"/>
                  </a:cubicBezTo>
                  <a:cubicBezTo>
                    <a:pt x="485830" y="1183005"/>
                    <a:pt x="493640" y="1175195"/>
                    <a:pt x="493640" y="1165574"/>
                  </a:cubicBezTo>
                  <a:lnTo>
                    <a:pt x="493640" y="1091279"/>
                  </a:lnTo>
                  <a:cubicBezTo>
                    <a:pt x="550409" y="1089850"/>
                    <a:pt x="605845" y="1080230"/>
                    <a:pt x="658423" y="1063085"/>
                  </a:cubicBezTo>
                  <a:lnTo>
                    <a:pt x="747672" y="1255395"/>
                  </a:lnTo>
                  <a:cubicBezTo>
                    <a:pt x="747863" y="1256824"/>
                    <a:pt x="748148" y="1258348"/>
                    <a:pt x="748720" y="1259777"/>
                  </a:cubicBezTo>
                  <a:lnTo>
                    <a:pt x="793488" y="1367695"/>
                  </a:lnTo>
                  <a:cubicBezTo>
                    <a:pt x="796345" y="1374457"/>
                    <a:pt x="802917" y="1378553"/>
                    <a:pt x="809775" y="1378553"/>
                  </a:cubicBezTo>
                  <a:cubicBezTo>
                    <a:pt x="811966" y="1378553"/>
                    <a:pt x="814252" y="1378077"/>
                    <a:pt x="816443" y="1377315"/>
                  </a:cubicBezTo>
                  <a:cubicBezTo>
                    <a:pt x="825491" y="1373600"/>
                    <a:pt x="829682" y="1363408"/>
                    <a:pt x="826063" y="1354455"/>
                  </a:cubicBezTo>
                  <a:lnTo>
                    <a:pt x="787201" y="1260824"/>
                  </a:lnTo>
                  <a:cubicBezTo>
                    <a:pt x="871307" y="1212723"/>
                    <a:pt x="906168" y="1107091"/>
                    <a:pt x="864734" y="1017651"/>
                  </a:cubicBezTo>
                  <a:lnTo>
                    <a:pt x="840160" y="964787"/>
                  </a:lnTo>
                  <a:cubicBezTo>
                    <a:pt x="881784" y="931259"/>
                    <a:pt x="918932" y="891635"/>
                    <a:pt x="949983" y="846677"/>
                  </a:cubicBezTo>
                  <a:cubicBezTo>
                    <a:pt x="955603" y="838676"/>
                    <a:pt x="953698" y="827627"/>
                    <a:pt x="945697" y="822198"/>
                  </a:cubicBezTo>
                  <a:close/>
                  <a:moveTo>
                    <a:pt x="404296" y="103442"/>
                  </a:moveTo>
                  <a:cubicBezTo>
                    <a:pt x="404296" y="65722"/>
                    <a:pt x="434966" y="35147"/>
                    <a:pt x="472590" y="35147"/>
                  </a:cubicBezTo>
                  <a:cubicBezTo>
                    <a:pt x="510309" y="35147"/>
                    <a:pt x="540884" y="65818"/>
                    <a:pt x="540884" y="103442"/>
                  </a:cubicBezTo>
                  <a:cubicBezTo>
                    <a:pt x="540884" y="140398"/>
                    <a:pt x="511357" y="170497"/>
                    <a:pt x="474781" y="171641"/>
                  </a:cubicBezTo>
                  <a:cubicBezTo>
                    <a:pt x="474019" y="171545"/>
                    <a:pt x="473352" y="171450"/>
                    <a:pt x="472590" y="171450"/>
                  </a:cubicBezTo>
                  <a:cubicBezTo>
                    <a:pt x="471828" y="171450"/>
                    <a:pt x="471161" y="171545"/>
                    <a:pt x="470399" y="171641"/>
                  </a:cubicBezTo>
                  <a:cubicBezTo>
                    <a:pt x="433728" y="170497"/>
                    <a:pt x="404296" y="140398"/>
                    <a:pt x="404296" y="103442"/>
                  </a:cubicBezTo>
                  <a:close/>
                  <a:moveTo>
                    <a:pt x="353337" y="574834"/>
                  </a:moveTo>
                  <a:cubicBezTo>
                    <a:pt x="348289" y="563975"/>
                    <a:pt x="344765" y="552450"/>
                    <a:pt x="342955" y="540258"/>
                  </a:cubicBezTo>
                  <a:cubicBezTo>
                    <a:pt x="341907" y="533876"/>
                    <a:pt x="341431" y="527209"/>
                    <a:pt x="341431" y="520541"/>
                  </a:cubicBezTo>
                  <a:cubicBezTo>
                    <a:pt x="341431" y="448246"/>
                    <a:pt x="400200" y="389287"/>
                    <a:pt x="472590" y="389287"/>
                  </a:cubicBezTo>
                  <a:cubicBezTo>
                    <a:pt x="544980" y="389287"/>
                    <a:pt x="603845" y="448246"/>
                    <a:pt x="603845" y="520541"/>
                  </a:cubicBezTo>
                  <a:cubicBezTo>
                    <a:pt x="603845" y="526828"/>
                    <a:pt x="603368" y="533019"/>
                    <a:pt x="602511" y="539115"/>
                  </a:cubicBezTo>
                  <a:cubicBezTo>
                    <a:pt x="600797" y="551307"/>
                    <a:pt x="597368" y="562927"/>
                    <a:pt x="592415" y="573786"/>
                  </a:cubicBezTo>
                  <a:cubicBezTo>
                    <a:pt x="576222" y="610267"/>
                    <a:pt x="543837" y="637984"/>
                    <a:pt x="504404" y="647795"/>
                  </a:cubicBezTo>
                  <a:cubicBezTo>
                    <a:pt x="496498" y="649891"/>
                    <a:pt x="488306" y="651129"/>
                    <a:pt x="479924" y="651605"/>
                  </a:cubicBezTo>
                  <a:cubicBezTo>
                    <a:pt x="477448" y="651701"/>
                    <a:pt x="475067" y="651796"/>
                    <a:pt x="472590" y="651796"/>
                  </a:cubicBezTo>
                  <a:cubicBezTo>
                    <a:pt x="470876" y="651796"/>
                    <a:pt x="469256" y="651796"/>
                    <a:pt x="467542" y="651701"/>
                  </a:cubicBezTo>
                  <a:cubicBezTo>
                    <a:pt x="459160" y="651415"/>
                    <a:pt x="450873" y="650272"/>
                    <a:pt x="442967" y="648367"/>
                  </a:cubicBezTo>
                  <a:cubicBezTo>
                    <a:pt x="402963" y="639127"/>
                    <a:pt x="369911" y="611410"/>
                    <a:pt x="353337" y="574834"/>
                  </a:cubicBezTo>
                  <a:close/>
                  <a:moveTo>
                    <a:pt x="493736" y="1056323"/>
                  </a:moveTo>
                  <a:lnTo>
                    <a:pt x="493736" y="1000506"/>
                  </a:lnTo>
                  <a:cubicBezTo>
                    <a:pt x="493736" y="990790"/>
                    <a:pt x="486116" y="983075"/>
                    <a:pt x="476591" y="983075"/>
                  </a:cubicBezTo>
                  <a:cubicBezTo>
                    <a:pt x="467066" y="983075"/>
                    <a:pt x="459446" y="990886"/>
                    <a:pt x="459446" y="1000506"/>
                  </a:cubicBezTo>
                  <a:lnTo>
                    <a:pt x="459446" y="1056227"/>
                  </a:lnTo>
                  <a:cubicBezTo>
                    <a:pt x="406106" y="1054322"/>
                    <a:pt x="354194" y="1044797"/>
                    <a:pt x="305141" y="1028129"/>
                  </a:cubicBezTo>
                  <a:lnTo>
                    <a:pt x="463637" y="686752"/>
                  </a:lnTo>
                  <a:cubicBezTo>
                    <a:pt x="466589" y="686848"/>
                    <a:pt x="469638" y="686943"/>
                    <a:pt x="472590" y="686943"/>
                  </a:cubicBezTo>
                  <a:cubicBezTo>
                    <a:pt x="476305" y="686943"/>
                    <a:pt x="480020" y="686848"/>
                    <a:pt x="483734" y="686562"/>
                  </a:cubicBezTo>
                  <a:lnTo>
                    <a:pt x="643755" y="1031272"/>
                  </a:lnTo>
                  <a:cubicBezTo>
                    <a:pt x="595748" y="1046416"/>
                    <a:pt x="545361" y="1054989"/>
                    <a:pt x="493736" y="10563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 name="Google Shape;65;p1"/>
            <p:cNvSpPr/>
            <p:nvPr/>
          </p:nvSpPr>
          <p:spPr>
            <a:xfrm>
              <a:off x="7034783" y="3243642"/>
              <a:ext cx="58292" cy="58293"/>
            </a:xfrm>
            <a:custGeom>
              <a:avLst/>
              <a:gdLst/>
              <a:ahLst/>
              <a:cxnLst/>
              <a:rect l="l" t="t" r="r" b="b"/>
              <a:pathLst>
                <a:path w="58292" h="58293" extrusionOk="0">
                  <a:moveTo>
                    <a:pt x="58293" y="29147"/>
                  </a:moveTo>
                  <a:cubicBezTo>
                    <a:pt x="58293" y="13049"/>
                    <a:pt x="45244" y="0"/>
                    <a:pt x="29146" y="0"/>
                  </a:cubicBezTo>
                  <a:cubicBezTo>
                    <a:pt x="13049" y="0"/>
                    <a:pt x="0" y="13049"/>
                    <a:pt x="0" y="29147"/>
                  </a:cubicBezTo>
                  <a:cubicBezTo>
                    <a:pt x="0" y="45244"/>
                    <a:pt x="13049" y="58293"/>
                    <a:pt x="29146" y="58293"/>
                  </a:cubicBezTo>
                  <a:cubicBezTo>
                    <a:pt x="45148" y="58293"/>
                    <a:pt x="58293" y="45244"/>
                    <a:pt x="58293" y="29147"/>
                  </a:cubicBezTo>
                  <a:close/>
                  <a:moveTo>
                    <a:pt x="23051" y="29147"/>
                  </a:moveTo>
                  <a:cubicBezTo>
                    <a:pt x="23051" y="25718"/>
                    <a:pt x="25718" y="23051"/>
                    <a:pt x="29146" y="23051"/>
                  </a:cubicBezTo>
                  <a:cubicBezTo>
                    <a:pt x="32480" y="23051"/>
                    <a:pt x="35243" y="25718"/>
                    <a:pt x="35243" y="29147"/>
                  </a:cubicBezTo>
                  <a:cubicBezTo>
                    <a:pt x="35243" y="32576"/>
                    <a:pt x="32576" y="35243"/>
                    <a:pt x="29146" y="35243"/>
                  </a:cubicBezTo>
                  <a:cubicBezTo>
                    <a:pt x="25718" y="35243"/>
                    <a:pt x="23051" y="32576"/>
                    <a:pt x="23051" y="291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66" name="Google Shape;66;p1"/>
          <p:cNvGrpSpPr/>
          <p:nvPr/>
        </p:nvGrpSpPr>
        <p:grpSpPr>
          <a:xfrm rot="1155841">
            <a:off x="8380079" y="4383783"/>
            <a:ext cx="1088710" cy="940486"/>
            <a:chOff x="4473320" y="1359978"/>
            <a:chExt cx="1435607" cy="1240155"/>
          </a:xfrm>
        </p:grpSpPr>
        <p:sp>
          <p:nvSpPr>
            <p:cNvPr id="67" name="Google Shape;67;p1"/>
            <p:cNvSpPr/>
            <p:nvPr/>
          </p:nvSpPr>
          <p:spPr>
            <a:xfrm>
              <a:off x="4473320" y="1359978"/>
              <a:ext cx="1435607" cy="901826"/>
            </a:xfrm>
            <a:custGeom>
              <a:avLst/>
              <a:gdLst/>
              <a:ahLst/>
              <a:cxnLst/>
              <a:rect l="l" t="t" r="r" b="b"/>
              <a:pathLst>
                <a:path w="1435607" h="901826" extrusionOk="0">
                  <a:moveTo>
                    <a:pt x="1418177" y="598361"/>
                  </a:moveTo>
                  <a:lnTo>
                    <a:pt x="1330547" y="598361"/>
                  </a:lnTo>
                  <a:cubicBezTo>
                    <a:pt x="1322642" y="267176"/>
                    <a:pt x="1050989" y="0"/>
                    <a:pt x="717804" y="0"/>
                  </a:cubicBezTo>
                  <a:cubicBezTo>
                    <a:pt x="384715" y="0"/>
                    <a:pt x="112967" y="267081"/>
                    <a:pt x="105156" y="598265"/>
                  </a:cubicBezTo>
                  <a:lnTo>
                    <a:pt x="17526" y="598265"/>
                  </a:lnTo>
                  <a:cubicBezTo>
                    <a:pt x="7811" y="598265"/>
                    <a:pt x="0" y="606076"/>
                    <a:pt x="0" y="615791"/>
                  </a:cubicBezTo>
                  <a:lnTo>
                    <a:pt x="0" y="884301"/>
                  </a:lnTo>
                  <a:cubicBezTo>
                    <a:pt x="0" y="894017"/>
                    <a:pt x="7811" y="901827"/>
                    <a:pt x="17526" y="901827"/>
                  </a:cubicBezTo>
                  <a:lnTo>
                    <a:pt x="1418082" y="901827"/>
                  </a:lnTo>
                  <a:cubicBezTo>
                    <a:pt x="1427798" y="901827"/>
                    <a:pt x="1435608" y="894017"/>
                    <a:pt x="1435608" y="884301"/>
                  </a:cubicBezTo>
                  <a:lnTo>
                    <a:pt x="1435608" y="615887"/>
                  </a:lnTo>
                  <a:cubicBezTo>
                    <a:pt x="1435608" y="606171"/>
                    <a:pt x="1427798" y="598361"/>
                    <a:pt x="1418177" y="598361"/>
                  </a:cubicBezTo>
                  <a:close/>
                  <a:moveTo>
                    <a:pt x="1400651" y="866870"/>
                  </a:moveTo>
                  <a:lnTo>
                    <a:pt x="1266444" y="866870"/>
                  </a:lnTo>
                  <a:lnTo>
                    <a:pt x="1266444" y="759333"/>
                  </a:lnTo>
                  <a:cubicBezTo>
                    <a:pt x="1266444" y="749618"/>
                    <a:pt x="1258824" y="741807"/>
                    <a:pt x="1249299" y="741807"/>
                  </a:cubicBezTo>
                  <a:cubicBezTo>
                    <a:pt x="1239774" y="741807"/>
                    <a:pt x="1232154" y="749618"/>
                    <a:pt x="1232154" y="759333"/>
                  </a:cubicBezTo>
                  <a:lnTo>
                    <a:pt x="1232154" y="866870"/>
                  </a:lnTo>
                  <a:lnTo>
                    <a:pt x="1115568" y="866870"/>
                  </a:lnTo>
                  <a:lnTo>
                    <a:pt x="1115568" y="759333"/>
                  </a:lnTo>
                  <a:cubicBezTo>
                    <a:pt x="1115568" y="749618"/>
                    <a:pt x="1107662" y="741807"/>
                    <a:pt x="1097852" y="741807"/>
                  </a:cubicBezTo>
                  <a:cubicBezTo>
                    <a:pt x="1088041" y="741807"/>
                    <a:pt x="1080135" y="749618"/>
                    <a:pt x="1080135" y="759333"/>
                  </a:cubicBezTo>
                  <a:lnTo>
                    <a:pt x="1080135" y="866870"/>
                  </a:lnTo>
                  <a:lnTo>
                    <a:pt x="963549" y="866870"/>
                  </a:lnTo>
                  <a:lnTo>
                    <a:pt x="963549" y="759333"/>
                  </a:lnTo>
                  <a:cubicBezTo>
                    <a:pt x="963549" y="749618"/>
                    <a:pt x="955643" y="741807"/>
                    <a:pt x="945833" y="741807"/>
                  </a:cubicBezTo>
                  <a:cubicBezTo>
                    <a:pt x="936022" y="741807"/>
                    <a:pt x="928116" y="749618"/>
                    <a:pt x="928116" y="759333"/>
                  </a:cubicBezTo>
                  <a:lnTo>
                    <a:pt x="928116" y="866870"/>
                  </a:lnTo>
                  <a:lnTo>
                    <a:pt x="811530" y="866870"/>
                  </a:lnTo>
                  <a:lnTo>
                    <a:pt x="811530" y="759333"/>
                  </a:lnTo>
                  <a:cubicBezTo>
                    <a:pt x="811530" y="749618"/>
                    <a:pt x="803624" y="741807"/>
                    <a:pt x="793814" y="741807"/>
                  </a:cubicBezTo>
                  <a:cubicBezTo>
                    <a:pt x="784003" y="741807"/>
                    <a:pt x="776097" y="749618"/>
                    <a:pt x="776097" y="759333"/>
                  </a:cubicBezTo>
                  <a:lnTo>
                    <a:pt x="776097" y="866870"/>
                  </a:lnTo>
                  <a:lnTo>
                    <a:pt x="659511" y="866870"/>
                  </a:lnTo>
                  <a:lnTo>
                    <a:pt x="659511" y="759333"/>
                  </a:lnTo>
                  <a:cubicBezTo>
                    <a:pt x="659511" y="749618"/>
                    <a:pt x="651891" y="741807"/>
                    <a:pt x="642366" y="741807"/>
                  </a:cubicBezTo>
                  <a:cubicBezTo>
                    <a:pt x="632841" y="741807"/>
                    <a:pt x="625221" y="749618"/>
                    <a:pt x="625221" y="759333"/>
                  </a:cubicBezTo>
                  <a:lnTo>
                    <a:pt x="625221" y="866870"/>
                  </a:lnTo>
                  <a:lnTo>
                    <a:pt x="508635" y="866870"/>
                  </a:lnTo>
                  <a:lnTo>
                    <a:pt x="508635" y="759333"/>
                  </a:lnTo>
                  <a:cubicBezTo>
                    <a:pt x="508635" y="749618"/>
                    <a:pt x="500729" y="741807"/>
                    <a:pt x="490918" y="741807"/>
                  </a:cubicBezTo>
                  <a:cubicBezTo>
                    <a:pt x="481108" y="741807"/>
                    <a:pt x="473202" y="749618"/>
                    <a:pt x="473202" y="759333"/>
                  </a:cubicBezTo>
                  <a:lnTo>
                    <a:pt x="473202" y="866870"/>
                  </a:lnTo>
                  <a:lnTo>
                    <a:pt x="356616" y="866870"/>
                  </a:lnTo>
                  <a:lnTo>
                    <a:pt x="356616" y="759333"/>
                  </a:lnTo>
                  <a:cubicBezTo>
                    <a:pt x="356616" y="749618"/>
                    <a:pt x="348710" y="741807"/>
                    <a:pt x="338900" y="741807"/>
                  </a:cubicBezTo>
                  <a:cubicBezTo>
                    <a:pt x="329089" y="741807"/>
                    <a:pt x="321183" y="749618"/>
                    <a:pt x="321183" y="759333"/>
                  </a:cubicBezTo>
                  <a:lnTo>
                    <a:pt x="321183" y="866870"/>
                  </a:lnTo>
                  <a:lnTo>
                    <a:pt x="204597" y="866870"/>
                  </a:lnTo>
                  <a:lnTo>
                    <a:pt x="204597" y="759333"/>
                  </a:lnTo>
                  <a:cubicBezTo>
                    <a:pt x="204597" y="749618"/>
                    <a:pt x="196691" y="741807"/>
                    <a:pt x="186880" y="741807"/>
                  </a:cubicBezTo>
                  <a:cubicBezTo>
                    <a:pt x="177070" y="741807"/>
                    <a:pt x="169164" y="749618"/>
                    <a:pt x="169164" y="759333"/>
                  </a:cubicBezTo>
                  <a:lnTo>
                    <a:pt x="169164" y="866870"/>
                  </a:lnTo>
                  <a:lnTo>
                    <a:pt x="35052" y="866870"/>
                  </a:lnTo>
                  <a:lnTo>
                    <a:pt x="35052" y="633317"/>
                  </a:lnTo>
                  <a:lnTo>
                    <a:pt x="122587" y="633317"/>
                  </a:lnTo>
                  <a:cubicBezTo>
                    <a:pt x="132302" y="633317"/>
                    <a:pt x="140113" y="625507"/>
                    <a:pt x="140113" y="615791"/>
                  </a:cubicBezTo>
                  <a:lnTo>
                    <a:pt x="140113" y="612839"/>
                  </a:lnTo>
                  <a:cubicBezTo>
                    <a:pt x="140113" y="294227"/>
                    <a:pt x="399383" y="34957"/>
                    <a:pt x="717899" y="34957"/>
                  </a:cubicBezTo>
                  <a:cubicBezTo>
                    <a:pt x="1036415" y="34957"/>
                    <a:pt x="1295686" y="294227"/>
                    <a:pt x="1295686" y="612839"/>
                  </a:cubicBezTo>
                  <a:lnTo>
                    <a:pt x="1295686" y="615791"/>
                  </a:lnTo>
                  <a:cubicBezTo>
                    <a:pt x="1295686" y="625507"/>
                    <a:pt x="1303496" y="633317"/>
                    <a:pt x="1313212" y="633317"/>
                  </a:cubicBezTo>
                  <a:lnTo>
                    <a:pt x="1400747" y="633317"/>
                  </a:lnTo>
                  <a:lnTo>
                    <a:pt x="1400747" y="86687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8" name="Google Shape;68;p1"/>
            <p:cNvSpPr/>
            <p:nvPr/>
          </p:nvSpPr>
          <p:spPr>
            <a:xfrm>
              <a:off x="4829079" y="1610962"/>
              <a:ext cx="723614" cy="382333"/>
            </a:xfrm>
            <a:custGeom>
              <a:avLst/>
              <a:gdLst/>
              <a:ahLst/>
              <a:cxnLst/>
              <a:rect l="l" t="t" r="r" b="b"/>
              <a:pathLst>
                <a:path w="723614" h="382333" extrusionOk="0">
                  <a:moveTo>
                    <a:pt x="361855" y="0"/>
                  </a:moveTo>
                  <a:cubicBezTo>
                    <a:pt x="162401" y="0"/>
                    <a:pt x="0" y="162401"/>
                    <a:pt x="0" y="361855"/>
                  </a:cubicBezTo>
                  <a:cubicBezTo>
                    <a:pt x="0" y="363474"/>
                    <a:pt x="0" y="365284"/>
                    <a:pt x="190" y="366903"/>
                  </a:cubicBezTo>
                  <a:cubicBezTo>
                    <a:pt x="1238" y="375666"/>
                    <a:pt x="8668" y="382333"/>
                    <a:pt x="17621" y="382333"/>
                  </a:cubicBezTo>
                  <a:lnTo>
                    <a:pt x="286321" y="382333"/>
                  </a:lnTo>
                  <a:cubicBezTo>
                    <a:pt x="295561" y="382333"/>
                    <a:pt x="303085" y="375190"/>
                    <a:pt x="303848" y="366141"/>
                  </a:cubicBezTo>
                  <a:cubicBezTo>
                    <a:pt x="306229" y="336042"/>
                    <a:pt x="331660" y="312325"/>
                    <a:pt x="361950" y="312325"/>
                  </a:cubicBezTo>
                  <a:cubicBezTo>
                    <a:pt x="392335" y="312325"/>
                    <a:pt x="417767" y="335947"/>
                    <a:pt x="420052" y="366141"/>
                  </a:cubicBezTo>
                  <a:cubicBezTo>
                    <a:pt x="420719" y="375380"/>
                    <a:pt x="428434" y="382333"/>
                    <a:pt x="437578" y="382333"/>
                  </a:cubicBezTo>
                  <a:lnTo>
                    <a:pt x="706279" y="382333"/>
                  </a:lnTo>
                  <a:cubicBezTo>
                    <a:pt x="715137" y="382333"/>
                    <a:pt x="722662" y="375761"/>
                    <a:pt x="723424" y="366903"/>
                  </a:cubicBezTo>
                  <a:cubicBezTo>
                    <a:pt x="723614" y="365284"/>
                    <a:pt x="723614" y="363474"/>
                    <a:pt x="723614" y="361855"/>
                  </a:cubicBezTo>
                  <a:cubicBezTo>
                    <a:pt x="723709" y="162401"/>
                    <a:pt x="561308" y="0"/>
                    <a:pt x="361855" y="0"/>
                  </a:cubicBezTo>
                  <a:close/>
                  <a:moveTo>
                    <a:pt x="452437" y="347377"/>
                  </a:moveTo>
                  <a:cubicBezTo>
                    <a:pt x="441960" y="307086"/>
                    <a:pt x="405003" y="277368"/>
                    <a:pt x="362141" y="277368"/>
                  </a:cubicBezTo>
                  <a:cubicBezTo>
                    <a:pt x="319278" y="277368"/>
                    <a:pt x="282321" y="306991"/>
                    <a:pt x="271843" y="347377"/>
                  </a:cubicBezTo>
                  <a:lnTo>
                    <a:pt x="35719" y="347377"/>
                  </a:lnTo>
                  <a:cubicBezTo>
                    <a:pt x="43339" y="173926"/>
                    <a:pt x="186880" y="35052"/>
                    <a:pt x="362141" y="35052"/>
                  </a:cubicBezTo>
                  <a:cubicBezTo>
                    <a:pt x="537115" y="35052"/>
                    <a:pt x="680466" y="173260"/>
                    <a:pt x="688562" y="347377"/>
                  </a:cubicBezTo>
                  <a:lnTo>
                    <a:pt x="452437" y="34737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9" name="Google Shape;69;p1"/>
            <p:cNvSpPr/>
            <p:nvPr/>
          </p:nvSpPr>
          <p:spPr>
            <a:xfrm>
              <a:off x="4549806" y="2379630"/>
              <a:ext cx="1327118" cy="220503"/>
            </a:xfrm>
            <a:custGeom>
              <a:avLst/>
              <a:gdLst/>
              <a:ahLst/>
              <a:cxnLst/>
              <a:rect l="l" t="t" r="r" b="b"/>
              <a:pathLst>
                <a:path w="1327118" h="220503" extrusionOk="0">
                  <a:moveTo>
                    <a:pt x="1315307" y="93536"/>
                  </a:moveTo>
                  <a:lnTo>
                    <a:pt x="1195197" y="51816"/>
                  </a:lnTo>
                  <a:cubicBezTo>
                    <a:pt x="1193864" y="50863"/>
                    <a:pt x="1192340" y="50006"/>
                    <a:pt x="1190720" y="49435"/>
                  </a:cubicBezTo>
                  <a:lnTo>
                    <a:pt x="1072134" y="7906"/>
                  </a:lnTo>
                  <a:cubicBezTo>
                    <a:pt x="1070419" y="6286"/>
                    <a:pt x="1068515" y="4953"/>
                    <a:pt x="1066228" y="4096"/>
                  </a:cubicBezTo>
                  <a:lnTo>
                    <a:pt x="1057275" y="952"/>
                  </a:lnTo>
                  <a:cubicBezTo>
                    <a:pt x="1055370" y="381"/>
                    <a:pt x="1053465" y="0"/>
                    <a:pt x="1051465" y="0"/>
                  </a:cubicBezTo>
                  <a:lnTo>
                    <a:pt x="350234" y="0"/>
                  </a:lnTo>
                  <a:cubicBezTo>
                    <a:pt x="350139" y="0"/>
                    <a:pt x="350044" y="0"/>
                    <a:pt x="349853" y="0"/>
                  </a:cubicBezTo>
                  <a:cubicBezTo>
                    <a:pt x="349758" y="0"/>
                    <a:pt x="349663" y="0"/>
                    <a:pt x="349472" y="0"/>
                  </a:cubicBezTo>
                  <a:lnTo>
                    <a:pt x="183737" y="0"/>
                  </a:lnTo>
                  <a:lnTo>
                    <a:pt x="183261" y="0"/>
                  </a:lnTo>
                  <a:lnTo>
                    <a:pt x="17526" y="0"/>
                  </a:lnTo>
                  <a:cubicBezTo>
                    <a:pt x="7811" y="0"/>
                    <a:pt x="0" y="7810"/>
                    <a:pt x="0" y="17526"/>
                  </a:cubicBezTo>
                  <a:lnTo>
                    <a:pt x="0" y="202978"/>
                  </a:lnTo>
                  <a:cubicBezTo>
                    <a:pt x="0" y="212693"/>
                    <a:pt x="7811" y="220504"/>
                    <a:pt x="17526" y="220504"/>
                  </a:cubicBezTo>
                  <a:lnTo>
                    <a:pt x="183261" y="220504"/>
                  </a:lnTo>
                  <a:lnTo>
                    <a:pt x="183737" y="220504"/>
                  </a:lnTo>
                  <a:lnTo>
                    <a:pt x="349472" y="220504"/>
                  </a:lnTo>
                  <a:cubicBezTo>
                    <a:pt x="349567" y="220504"/>
                    <a:pt x="349663" y="220504"/>
                    <a:pt x="349853" y="220504"/>
                  </a:cubicBezTo>
                  <a:cubicBezTo>
                    <a:pt x="349949" y="220504"/>
                    <a:pt x="350044" y="220504"/>
                    <a:pt x="350234" y="220504"/>
                  </a:cubicBezTo>
                  <a:lnTo>
                    <a:pt x="1049846" y="220504"/>
                  </a:lnTo>
                  <a:cubicBezTo>
                    <a:pt x="1051846" y="220504"/>
                    <a:pt x="1053846" y="220123"/>
                    <a:pt x="1055656" y="219551"/>
                  </a:cubicBezTo>
                  <a:lnTo>
                    <a:pt x="1066324" y="215837"/>
                  </a:lnTo>
                  <a:cubicBezTo>
                    <a:pt x="1068134" y="215170"/>
                    <a:pt x="1069848" y="214217"/>
                    <a:pt x="1071277" y="212979"/>
                  </a:cubicBezTo>
                  <a:lnTo>
                    <a:pt x="1190911" y="170402"/>
                  </a:lnTo>
                  <a:cubicBezTo>
                    <a:pt x="1191197" y="170307"/>
                    <a:pt x="1191387" y="170117"/>
                    <a:pt x="1191673" y="169926"/>
                  </a:cubicBezTo>
                  <a:lnTo>
                    <a:pt x="1315402" y="126301"/>
                  </a:lnTo>
                  <a:cubicBezTo>
                    <a:pt x="1322451" y="123730"/>
                    <a:pt x="1327118" y="117253"/>
                    <a:pt x="1327118" y="109728"/>
                  </a:cubicBezTo>
                  <a:cubicBezTo>
                    <a:pt x="1327023" y="102584"/>
                    <a:pt x="1322356" y="95917"/>
                    <a:pt x="1315307" y="93536"/>
                  </a:cubicBezTo>
                  <a:close/>
                  <a:moveTo>
                    <a:pt x="35147" y="35052"/>
                  </a:moveTo>
                  <a:lnTo>
                    <a:pt x="165925" y="35052"/>
                  </a:lnTo>
                  <a:lnTo>
                    <a:pt x="165925" y="185356"/>
                  </a:lnTo>
                  <a:lnTo>
                    <a:pt x="35147" y="185356"/>
                  </a:lnTo>
                  <a:lnTo>
                    <a:pt x="35147" y="35052"/>
                  </a:lnTo>
                  <a:close/>
                  <a:moveTo>
                    <a:pt x="1077944" y="47053"/>
                  </a:moveTo>
                  <a:lnTo>
                    <a:pt x="1167098" y="78105"/>
                  </a:lnTo>
                  <a:lnTo>
                    <a:pt x="1167098" y="141542"/>
                  </a:lnTo>
                  <a:lnTo>
                    <a:pt x="1077944" y="173260"/>
                  </a:lnTo>
                  <a:lnTo>
                    <a:pt x="1077944" y="47053"/>
                  </a:lnTo>
                  <a:close/>
                  <a:moveTo>
                    <a:pt x="332042" y="185452"/>
                  </a:moveTo>
                  <a:lnTo>
                    <a:pt x="201263" y="185452"/>
                  </a:lnTo>
                  <a:lnTo>
                    <a:pt x="201263" y="35147"/>
                  </a:lnTo>
                  <a:lnTo>
                    <a:pt x="332042" y="35147"/>
                  </a:lnTo>
                  <a:lnTo>
                    <a:pt x="332042" y="185452"/>
                  </a:lnTo>
                  <a:close/>
                  <a:moveTo>
                    <a:pt x="367760" y="35052"/>
                  </a:moveTo>
                  <a:lnTo>
                    <a:pt x="1039082" y="35052"/>
                  </a:lnTo>
                  <a:lnTo>
                    <a:pt x="1039082" y="185356"/>
                  </a:lnTo>
                  <a:lnTo>
                    <a:pt x="367760" y="185356"/>
                  </a:lnTo>
                  <a:lnTo>
                    <a:pt x="367760" y="35052"/>
                  </a:lnTo>
                  <a:close/>
                  <a:moveTo>
                    <a:pt x="1202531" y="129159"/>
                  </a:moveTo>
                  <a:lnTo>
                    <a:pt x="1202531" y="91345"/>
                  </a:lnTo>
                  <a:lnTo>
                    <a:pt x="1256728" y="110109"/>
                  </a:lnTo>
                  <a:lnTo>
                    <a:pt x="1202531" y="12915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70" name="Google Shape;70;p1"/>
          <p:cNvGrpSpPr/>
          <p:nvPr/>
        </p:nvGrpSpPr>
        <p:grpSpPr>
          <a:xfrm rot="-465114">
            <a:off x="9759164" y="4367261"/>
            <a:ext cx="840079" cy="973459"/>
            <a:chOff x="4648224" y="2791086"/>
            <a:chExt cx="1107654" cy="1283517"/>
          </a:xfrm>
        </p:grpSpPr>
        <p:sp>
          <p:nvSpPr>
            <p:cNvPr id="71" name="Google Shape;71;p1"/>
            <p:cNvSpPr/>
            <p:nvPr/>
          </p:nvSpPr>
          <p:spPr>
            <a:xfrm>
              <a:off x="4648224" y="2791086"/>
              <a:ext cx="1107654" cy="1283517"/>
            </a:xfrm>
            <a:custGeom>
              <a:avLst/>
              <a:gdLst/>
              <a:ahLst/>
              <a:cxnLst/>
              <a:rect l="l" t="t" r="r" b="b"/>
              <a:pathLst>
                <a:path w="1107654" h="1283517" extrusionOk="0">
                  <a:moveTo>
                    <a:pt x="1010673" y="51649"/>
                  </a:moveTo>
                  <a:cubicBezTo>
                    <a:pt x="908470" y="-26932"/>
                    <a:pt x="765499" y="-14645"/>
                    <a:pt x="678250" y="80319"/>
                  </a:cubicBezTo>
                  <a:lnTo>
                    <a:pt x="95511" y="714684"/>
                  </a:lnTo>
                  <a:cubicBezTo>
                    <a:pt x="95130" y="715065"/>
                    <a:pt x="94939" y="715541"/>
                    <a:pt x="94558" y="715827"/>
                  </a:cubicBezTo>
                  <a:cubicBezTo>
                    <a:pt x="84843" y="728305"/>
                    <a:pt x="80747" y="743831"/>
                    <a:pt x="82747" y="759642"/>
                  </a:cubicBezTo>
                  <a:cubicBezTo>
                    <a:pt x="84747" y="775358"/>
                    <a:pt x="92749" y="789456"/>
                    <a:pt x="105322" y="798981"/>
                  </a:cubicBezTo>
                  <a:lnTo>
                    <a:pt x="116656" y="807648"/>
                  </a:lnTo>
                  <a:lnTo>
                    <a:pt x="53696" y="979289"/>
                  </a:lnTo>
                  <a:cubicBezTo>
                    <a:pt x="51029" y="986528"/>
                    <a:pt x="53315" y="994529"/>
                    <a:pt x="59411" y="999291"/>
                  </a:cubicBezTo>
                  <a:lnTo>
                    <a:pt x="99892" y="1030533"/>
                  </a:lnTo>
                  <a:lnTo>
                    <a:pt x="60840" y="1081301"/>
                  </a:lnTo>
                  <a:cubicBezTo>
                    <a:pt x="57982" y="1085016"/>
                    <a:pt x="56744" y="1089779"/>
                    <a:pt x="57316" y="1094256"/>
                  </a:cubicBezTo>
                  <a:cubicBezTo>
                    <a:pt x="57887" y="1098828"/>
                    <a:pt x="60173" y="1103018"/>
                    <a:pt x="63983" y="1105876"/>
                  </a:cubicBezTo>
                  <a:lnTo>
                    <a:pt x="93701" y="1128736"/>
                  </a:lnTo>
                  <a:lnTo>
                    <a:pt x="3595" y="1246274"/>
                  </a:lnTo>
                  <a:cubicBezTo>
                    <a:pt x="-311" y="1251418"/>
                    <a:pt x="-1073" y="1258276"/>
                    <a:pt x="1499" y="1264182"/>
                  </a:cubicBezTo>
                  <a:cubicBezTo>
                    <a:pt x="4071" y="1269992"/>
                    <a:pt x="9786" y="1273992"/>
                    <a:pt x="16168" y="1274468"/>
                  </a:cubicBezTo>
                  <a:lnTo>
                    <a:pt x="146660" y="1283517"/>
                  </a:lnTo>
                  <a:lnTo>
                    <a:pt x="147898" y="1283517"/>
                  </a:lnTo>
                  <a:cubicBezTo>
                    <a:pt x="153232" y="1283517"/>
                    <a:pt x="158376" y="1280946"/>
                    <a:pt x="161995" y="1276755"/>
                  </a:cubicBezTo>
                  <a:lnTo>
                    <a:pt x="208096" y="1216652"/>
                  </a:lnTo>
                  <a:lnTo>
                    <a:pt x="239814" y="1241036"/>
                  </a:lnTo>
                  <a:cubicBezTo>
                    <a:pt x="242958" y="1243512"/>
                    <a:pt x="246672" y="1244655"/>
                    <a:pt x="250483" y="1244655"/>
                  </a:cubicBezTo>
                  <a:cubicBezTo>
                    <a:pt x="255626" y="1244655"/>
                    <a:pt x="260865" y="1242274"/>
                    <a:pt x="264294" y="1237892"/>
                  </a:cubicBezTo>
                  <a:lnTo>
                    <a:pt x="303251" y="1187220"/>
                  </a:lnTo>
                  <a:lnTo>
                    <a:pt x="337446" y="1213604"/>
                  </a:lnTo>
                  <a:cubicBezTo>
                    <a:pt x="340494" y="1216080"/>
                    <a:pt x="344399" y="1217223"/>
                    <a:pt x="348114" y="1217223"/>
                  </a:cubicBezTo>
                  <a:cubicBezTo>
                    <a:pt x="351448" y="1217223"/>
                    <a:pt x="354972" y="1216366"/>
                    <a:pt x="357925" y="1214175"/>
                  </a:cubicBezTo>
                  <a:lnTo>
                    <a:pt x="510420" y="1110353"/>
                  </a:lnTo>
                  <a:lnTo>
                    <a:pt x="520516" y="1118068"/>
                  </a:lnTo>
                  <a:cubicBezTo>
                    <a:pt x="531280" y="1126355"/>
                    <a:pt x="543948" y="1130355"/>
                    <a:pt x="556616" y="1130355"/>
                  </a:cubicBezTo>
                  <a:cubicBezTo>
                    <a:pt x="574523" y="1130355"/>
                    <a:pt x="592049" y="1122449"/>
                    <a:pt x="603574" y="1107209"/>
                  </a:cubicBezTo>
                  <a:cubicBezTo>
                    <a:pt x="603955" y="1106733"/>
                    <a:pt x="604241" y="1106352"/>
                    <a:pt x="604527" y="1105971"/>
                  </a:cubicBezTo>
                  <a:lnTo>
                    <a:pt x="760832" y="861369"/>
                  </a:lnTo>
                  <a:cubicBezTo>
                    <a:pt x="765976" y="853178"/>
                    <a:pt x="763594" y="842415"/>
                    <a:pt x="755498" y="837176"/>
                  </a:cubicBezTo>
                  <a:cubicBezTo>
                    <a:pt x="747402" y="832032"/>
                    <a:pt x="736543" y="834414"/>
                    <a:pt x="731305" y="842510"/>
                  </a:cubicBezTo>
                  <a:lnTo>
                    <a:pt x="575666" y="1086255"/>
                  </a:lnTo>
                  <a:cubicBezTo>
                    <a:pt x="567379" y="1096446"/>
                    <a:pt x="552425" y="1098256"/>
                    <a:pt x="542043" y="1090255"/>
                  </a:cubicBezTo>
                  <a:lnTo>
                    <a:pt x="171235" y="805172"/>
                  </a:lnTo>
                  <a:lnTo>
                    <a:pt x="148375" y="787551"/>
                  </a:lnTo>
                  <a:cubicBezTo>
                    <a:pt x="148279" y="787455"/>
                    <a:pt x="148184" y="787455"/>
                    <a:pt x="148089" y="787360"/>
                  </a:cubicBezTo>
                  <a:lnTo>
                    <a:pt x="126943" y="771072"/>
                  </a:lnTo>
                  <a:cubicBezTo>
                    <a:pt x="121800" y="767072"/>
                    <a:pt x="118561" y="761357"/>
                    <a:pt x="117704" y="754975"/>
                  </a:cubicBezTo>
                  <a:cubicBezTo>
                    <a:pt x="117037" y="748689"/>
                    <a:pt x="118561" y="742593"/>
                    <a:pt x="122181" y="737544"/>
                  </a:cubicBezTo>
                  <a:lnTo>
                    <a:pt x="704349" y="103846"/>
                  </a:lnTo>
                  <a:cubicBezTo>
                    <a:pt x="779215" y="22407"/>
                    <a:pt x="901802" y="11739"/>
                    <a:pt x="989527" y="79176"/>
                  </a:cubicBezTo>
                  <a:cubicBezTo>
                    <a:pt x="1077253" y="146613"/>
                    <a:pt x="1098493" y="267866"/>
                    <a:pt x="1038962" y="361116"/>
                  </a:cubicBezTo>
                  <a:lnTo>
                    <a:pt x="789883" y="751165"/>
                  </a:lnTo>
                  <a:cubicBezTo>
                    <a:pt x="789026" y="752498"/>
                    <a:pt x="788455" y="753832"/>
                    <a:pt x="788073" y="755261"/>
                  </a:cubicBezTo>
                  <a:lnTo>
                    <a:pt x="772262" y="780026"/>
                  </a:lnTo>
                  <a:cubicBezTo>
                    <a:pt x="767214" y="788122"/>
                    <a:pt x="769500" y="798695"/>
                    <a:pt x="777596" y="803933"/>
                  </a:cubicBezTo>
                  <a:cubicBezTo>
                    <a:pt x="780454" y="805743"/>
                    <a:pt x="783692" y="806696"/>
                    <a:pt x="786931" y="806696"/>
                  </a:cubicBezTo>
                  <a:cubicBezTo>
                    <a:pt x="792550" y="806696"/>
                    <a:pt x="798265" y="803933"/>
                    <a:pt x="801504" y="798599"/>
                  </a:cubicBezTo>
                  <a:lnTo>
                    <a:pt x="819506" y="770406"/>
                  </a:lnTo>
                  <a:cubicBezTo>
                    <a:pt x="819982" y="769644"/>
                    <a:pt x="820268" y="768977"/>
                    <a:pt x="820649" y="768215"/>
                  </a:cubicBezTo>
                  <a:lnTo>
                    <a:pt x="1068680" y="379881"/>
                  </a:lnTo>
                  <a:cubicBezTo>
                    <a:pt x="1137736" y="271391"/>
                    <a:pt x="1112971" y="130135"/>
                    <a:pt x="1010673" y="51649"/>
                  </a:cubicBezTo>
                  <a:close/>
                  <a:moveTo>
                    <a:pt x="139707" y="1247799"/>
                  </a:moveTo>
                  <a:lnTo>
                    <a:pt x="51029" y="1241607"/>
                  </a:lnTo>
                  <a:lnTo>
                    <a:pt x="121228" y="1149882"/>
                  </a:lnTo>
                  <a:lnTo>
                    <a:pt x="180093" y="1195125"/>
                  </a:lnTo>
                  <a:lnTo>
                    <a:pt x="139707" y="1247799"/>
                  </a:lnTo>
                  <a:close/>
                  <a:moveTo>
                    <a:pt x="247149" y="1202555"/>
                  </a:moveTo>
                  <a:lnTo>
                    <a:pt x="229337" y="1188839"/>
                  </a:lnTo>
                  <a:lnTo>
                    <a:pt x="115037" y="1100923"/>
                  </a:lnTo>
                  <a:lnTo>
                    <a:pt x="99130" y="1088636"/>
                  </a:lnTo>
                  <a:lnTo>
                    <a:pt x="127515" y="1051774"/>
                  </a:lnTo>
                  <a:lnTo>
                    <a:pt x="275438" y="1165788"/>
                  </a:lnTo>
                  <a:lnTo>
                    <a:pt x="247149" y="1202555"/>
                  </a:lnTo>
                  <a:close/>
                  <a:moveTo>
                    <a:pt x="480892" y="1088255"/>
                  </a:moveTo>
                  <a:lnTo>
                    <a:pt x="348781" y="1178075"/>
                  </a:lnTo>
                  <a:lnTo>
                    <a:pt x="324682" y="1159502"/>
                  </a:lnTo>
                  <a:lnTo>
                    <a:pt x="296869" y="1138071"/>
                  </a:lnTo>
                  <a:lnTo>
                    <a:pt x="148851" y="1023961"/>
                  </a:lnTo>
                  <a:lnTo>
                    <a:pt x="121228" y="1002720"/>
                  </a:lnTo>
                  <a:lnTo>
                    <a:pt x="90843" y="979289"/>
                  </a:lnTo>
                  <a:lnTo>
                    <a:pt x="145803" y="830032"/>
                  </a:lnTo>
                  <a:lnTo>
                    <a:pt x="211525" y="880610"/>
                  </a:lnTo>
                  <a:lnTo>
                    <a:pt x="480892" y="10882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 name="Google Shape;72;p1"/>
            <p:cNvSpPr/>
            <p:nvPr/>
          </p:nvSpPr>
          <p:spPr>
            <a:xfrm>
              <a:off x="5046004" y="2971573"/>
              <a:ext cx="536065" cy="640115"/>
            </a:xfrm>
            <a:custGeom>
              <a:avLst/>
              <a:gdLst/>
              <a:ahLst/>
              <a:cxnLst/>
              <a:rect l="l" t="t" r="r" b="b"/>
              <a:pathLst>
                <a:path w="536065" h="640115" extrusionOk="0">
                  <a:moveTo>
                    <a:pt x="535264" y="81379"/>
                  </a:moveTo>
                  <a:cubicBezTo>
                    <a:pt x="532026" y="56519"/>
                    <a:pt x="519358" y="34611"/>
                    <a:pt x="499641" y="19371"/>
                  </a:cubicBezTo>
                  <a:cubicBezTo>
                    <a:pt x="458684" y="-12061"/>
                    <a:pt x="399914" y="-4441"/>
                    <a:pt x="368482" y="36421"/>
                  </a:cubicBezTo>
                  <a:lnTo>
                    <a:pt x="19295" y="489811"/>
                  </a:lnTo>
                  <a:cubicBezTo>
                    <a:pt x="-12042" y="530673"/>
                    <a:pt x="-4422" y="589347"/>
                    <a:pt x="36440" y="620780"/>
                  </a:cubicBezTo>
                  <a:cubicBezTo>
                    <a:pt x="53395" y="633829"/>
                    <a:pt x="73492" y="640116"/>
                    <a:pt x="93400" y="640116"/>
                  </a:cubicBezTo>
                  <a:cubicBezTo>
                    <a:pt x="121498" y="640116"/>
                    <a:pt x="149311" y="627543"/>
                    <a:pt x="167599" y="603730"/>
                  </a:cubicBezTo>
                  <a:lnTo>
                    <a:pt x="516786" y="150340"/>
                  </a:lnTo>
                  <a:cubicBezTo>
                    <a:pt x="531835" y="130623"/>
                    <a:pt x="538503" y="106239"/>
                    <a:pt x="535264" y="81379"/>
                  </a:cubicBezTo>
                  <a:close/>
                  <a:moveTo>
                    <a:pt x="489068" y="129004"/>
                  </a:moveTo>
                  <a:lnTo>
                    <a:pt x="139882" y="582394"/>
                  </a:lnTo>
                  <a:cubicBezTo>
                    <a:pt x="130452" y="594681"/>
                    <a:pt x="116641" y="602587"/>
                    <a:pt x="101115" y="604587"/>
                  </a:cubicBezTo>
                  <a:cubicBezTo>
                    <a:pt x="85589" y="606588"/>
                    <a:pt x="70254" y="602492"/>
                    <a:pt x="57967" y="593062"/>
                  </a:cubicBezTo>
                  <a:cubicBezTo>
                    <a:pt x="32344" y="573441"/>
                    <a:pt x="27582" y="536769"/>
                    <a:pt x="47203" y="511242"/>
                  </a:cubicBezTo>
                  <a:lnTo>
                    <a:pt x="396390" y="57852"/>
                  </a:lnTo>
                  <a:cubicBezTo>
                    <a:pt x="407820" y="42898"/>
                    <a:pt x="425251" y="35088"/>
                    <a:pt x="442777" y="35088"/>
                  </a:cubicBezTo>
                  <a:cubicBezTo>
                    <a:pt x="455159" y="35088"/>
                    <a:pt x="467637" y="39088"/>
                    <a:pt x="478400" y="47184"/>
                  </a:cubicBezTo>
                  <a:cubicBezTo>
                    <a:pt x="490687" y="56614"/>
                    <a:pt x="498593" y="70425"/>
                    <a:pt x="500593" y="85951"/>
                  </a:cubicBezTo>
                  <a:cubicBezTo>
                    <a:pt x="502594" y="101477"/>
                    <a:pt x="498498" y="116812"/>
                    <a:pt x="489068" y="129004"/>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73" name="Google Shape;73;p1"/>
          <p:cNvGrpSpPr/>
          <p:nvPr/>
        </p:nvGrpSpPr>
        <p:grpSpPr>
          <a:xfrm>
            <a:off x="8261813" y="5673609"/>
            <a:ext cx="989891" cy="989871"/>
            <a:chOff x="8213288" y="4257484"/>
            <a:chExt cx="1305236" cy="1305210"/>
          </a:xfrm>
        </p:grpSpPr>
        <p:sp>
          <p:nvSpPr>
            <p:cNvPr id="74" name="Google Shape;74;p1"/>
            <p:cNvSpPr/>
            <p:nvPr/>
          </p:nvSpPr>
          <p:spPr>
            <a:xfrm>
              <a:off x="8213288" y="4257484"/>
              <a:ext cx="1305236" cy="1305210"/>
            </a:xfrm>
            <a:custGeom>
              <a:avLst/>
              <a:gdLst/>
              <a:ahLst/>
              <a:cxnLst/>
              <a:rect l="l" t="t" r="r" b="b"/>
              <a:pathLst>
                <a:path w="1305236" h="1305210" extrusionOk="0">
                  <a:moveTo>
                    <a:pt x="1238369" y="828199"/>
                  </a:moveTo>
                  <a:lnTo>
                    <a:pt x="1236559" y="827532"/>
                  </a:lnTo>
                  <a:cubicBezTo>
                    <a:pt x="1206937" y="815816"/>
                    <a:pt x="1177504" y="801719"/>
                    <a:pt x="1149025" y="788099"/>
                  </a:cubicBezTo>
                  <a:cubicBezTo>
                    <a:pt x="1140453" y="784003"/>
                    <a:pt x="1131880" y="780002"/>
                    <a:pt x="1123307" y="775907"/>
                  </a:cubicBezTo>
                  <a:lnTo>
                    <a:pt x="842320" y="643604"/>
                  </a:lnTo>
                  <a:cubicBezTo>
                    <a:pt x="805268" y="626174"/>
                    <a:pt x="768215" y="608648"/>
                    <a:pt x="731068" y="591217"/>
                  </a:cubicBezTo>
                  <a:lnTo>
                    <a:pt x="726115" y="588931"/>
                  </a:lnTo>
                  <a:cubicBezTo>
                    <a:pt x="716019" y="566738"/>
                    <a:pt x="704874" y="545021"/>
                    <a:pt x="692111" y="524256"/>
                  </a:cubicBezTo>
                  <a:lnTo>
                    <a:pt x="691063" y="522637"/>
                  </a:lnTo>
                  <a:cubicBezTo>
                    <a:pt x="688300" y="518160"/>
                    <a:pt x="684300" y="511588"/>
                    <a:pt x="680014" y="503682"/>
                  </a:cubicBezTo>
                  <a:cubicBezTo>
                    <a:pt x="679728" y="502444"/>
                    <a:pt x="679252" y="501206"/>
                    <a:pt x="678680" y="499967"/>
                  </a:cubicBezTo>
                  <a:cubicBezTo>
                    <a:pt x="660392" y="464725"/>
                    <a:pt x="655154" y="432911"/>
                    <a:pt x="663060" y="405765"/>
                  </a:cubicBezTo>
                  <a:cubicBezTo>
                    <a:pt x="667631" y="390334"/>
                    <a:pt x="678299" y="377285"/>
                    <a:pt x="689634" y="363474"/>
                  </a:cubicBezTo>
                  <a:cubicBezTo>
                    <a:pt x="698302" y="352806"/>
                    <a:pt x="707255" y="341948"/>
                    <a:pt x="714304" y="328993"/>
                  </a:cubicBezTo>
                  <a:cubicBezTo>
                    <a:pt x="730020" y="300038"/>
                    <a:pt x="741545" y="269176"/>
                    <a:pt x="748689" y="237363"/>
                  </a:cubicBezTo>
                  <a:cubicBezTo>
                    <a:pt x="758595" y="192119"/>
                    <a:pt x="766120" y="107632"/>
                    <a:pt x="706970" y="48292"/>
                  </a:cubicBezTo>
                  <a:cubicBezTo>
                    <a:pt x="642676" y="-16097"/>
                    <a:pt x="538186" y="-16097"/>
                    <a:pt x="473988" y="48292"/>
                  </a:cubicBezTo>
                  <a:cubicBezTo>
                    <a:pt x="441698" y="80677"/>
                    <a:pt x="423982" y="128397"/>
                    <a:pt x="426554" y="176022"/>
                  </a:cubicBezTo>
                  <a:cubicBezTo>
                    <a:pt x="429602" y="229933"/>
                    <a:pt x="511516" y="426244"/>
                    <a:pt x="523042" y="452342"/>
                  </a:cubicBezTo>
                  <a:cubicBezTo>
                    <a:pt x="532091" y="472916"/>
                    <a:pt x="539711" y="488347"/>
                    <a:pt x="546473" y="501967"/>
                  </a:cubicBezTo>
                  <a:cubicBezTo>
                    <a:pt x="552760" y="514731"/>
                    <a:pt x="557903" y="525304"/>
                    <a:pt x="562570" y="536353"/>
                  </a:cubicBezTo>
                  <a:cubicBezTo>
                    <a:pt x="562761" y="537877"/>
                    <a:pt x="563047" y="539496"/>
                    <a:pt x="563619" y="540925"/>
                  </a:cubicBezTo>
                  <a:cubicBezTo>
                    <a:pt x="566476" y="547783"/>
                    <a:pt x="569143" y="555117"/>
                    <a:pt x="571810" y="563880"/>
                  </a:cubicBezTo>
                  <a:cubicBezTo>
                    <a:pt x="572953" y="567404"/>
                    <a:pt x="573905" y="571024"/>
                    <a:pt x="574953" y="574643"/>
                  </a:cubicBezTo>
                  <a:cubicBezTo>
                    <a:pt x="571619" y="573786"/>
                    <a:pt x="568286" y="572833"/>
                    <a:pt x="564952" y="571786"/>
                  </a:cubicBezTo>
                  <a:cubicBezTo>
                    <a:pt x="555998" y="569024"/>
                    <a:pt x="548760" y="566452"/>
                    <a:pt x="541997" y="563594"/>
                  </a:cubicBezTo>
                  <a:cubicBezTo>
                    <a:pt x="541616" y="563404"/>
                    <a:pt x="541234" y="563404"/>
                    <a:pt x="540758" y="563213"/>
                  </a:cubicBezTo>
                  <a:cubicBezTo>
                    <a:pt x="527804" y="558070"/>
                    <a:pt x="516279" y="552450"/>
                    <a:pt x="501801" y="545211"/>
                  </a:cubicBezTo>
                  <a:cubicBezTo>
                    <a:pt x="488180" y="538543"/>
                    <a:pt x="472750" y="530924"/>
                    <a:pt x="452176" y="521780"/>
                  </a:cubicBezTo>
                  <a:cubicBezTo>
                    <a:pt x="426173" y="510254"/>
                    <a:pt x="229862" y="428339"/>
                    <a:pt x="175951" y="425291"/>
                  </a:cubicBezTo>
                  <a:cubicBezTo>
                    <a:pt x="128421" y="422719"/>
                    <a:pt x="80606" y="440436"/>
                    <a:pt x="48220" y="472726"/>
                  </a:cubicBezTo>
                  <a:cubicBezTo>
                    <a:pt x="-16073" y="537019"/>
                    <a:pt x="-16073" y="641604"/>
                    <a:pt x="48220" y="705802"/>
                  </a:cubicBezTo>
                  <a:cubicBezTo>
                    <a:pt x="86320" y="743807"/>
                    <a:pt x="134898" y="754285"/>
                    <a:pt x="176808" y="754285"/>
                  </a:cubicBezTo>
                  <a:cubicBezTo>
                    <a:pt x="200049" y="754285"/>
                    <a:pt x="221290" y="751141"/>
                    <a:pt x="237673" y="747427"/>
                  </a:cubicBezTo>
                  <a:cubicBezTo>
                    <a:pt x="269391" y="740283"/>
                    <a:pt x="300252" y="728758"/>
                    <a:pt x="329303" y="713041"/>
                  </a:cubicBezTo>
                  <a:cubicBezTo>
                    <a:pt x="342162" y="705898"/>
                    <a:pt x="353116" y="696944"/>
                    <a:pt x="363594" y="688372"/>
                  </a:cubicBezTo>
                  <a:cubicBezTo>
                    <a:pt x="377404" y="677037"/>
                    <a:pt x="390454" y="666369"/>
                    <a:pt x="405885" y="661797"/>
                  </a:cubicBezTo>
                  <a:cubicBezTo>
                    <a:pt x="433031" y="653891"/>
                    <a:pt x="464844" y="659130"/>
                    <a:pt x="499992" y="677418"/>
                  </a:cubicBezTo>
                  <a:cubicBezTo>
                    <a:pt x="500277" y="677608"/>
                    <a:pt x="500658" y="677894"/>
                    <a:pt x="500944" y="677990"/>
                  </a:cubicBezTo>
                  <a:cubicBezTo>
                    <a:pt x="510754" y="683133"/>
                    <a:pt x="518565" y="687991"/>
                    <a:pt x="523804" y="691229"/>
                  </a:cubicBezTo>
                  <a:lnTo>
                    <a:pt x="525328" y="692182"/>
                  </a:lnTo>
                  <a:cubicBezTo>
                    <a:pt x="545711" y="704755"/>
                    <a:pt x="567047" y="715804"/>
                    <a:pt x="588955" y="725805"/>
                  </a:cubicBezTo>
                  <a:cubicBezTo>
                    <a:pt x="607148" y="764476"/>
                    <a:pt x="625436" y="803243"/>
                    <a:pt x="643628" y="841724"/>
                  </a:cubicBezTo>
                  <a:lnTo>
                    <a:pt x="775931" y="1123093"/>
                  </a:lnTo>
                  <a:cubicBezTo>
                    <a:pt x="779931" y="1131665"/>
                    <a:pt x="784027" y="1140238"/>
                    <a:pt x="788123" y="1148715"/>
                  </a:cubicBezTo>
                  <a:cubicBezTo>
                    <a:pt x="801744" y="1177290"/>
                    <a:pt x="815840" y="1206817"/>
                    <a:pt x="827461" y="1236535"/>
                  </a:cubicBezTo>
                  <a:lnTo>
                    <a:pt x="828223" y="1238345"/>
                  </a:lnTo>
                  <a:cubicBezTo>
                    <a:pt x="836509" y="1259205"/>
                    <a:pt x="854607" y="1305211"/>
                    <a:pt x="890231" y="1305211"/>
                  </a:cubicBezTo>
                  <a:cubicBezTo>
                    <a:pt x="894612" y="1305211"/>
                    <a:pt x="899184" y="1304544"/>
                    <a:pt x="903947" y="1303020"/>
                  </a:cubicBezTo>
                  <a:cubicBezTo>
                    <a:pt x="932141" y="1294352"/>
                    <a:pt x="942618" y="1261586"/>
                    <a:pt x="932045" y="1215295"/>
                  </a:cubicBezTo>
                  <a:cubicBezTo>
                    <a:pt x="917091" y="1149191"/>
                    <a:pt x="895755" y="1083374"/>
                    <a:pt x="875086" y="1019556"/>
                  </a:cubicBezTo>
                  <a:cubicBezTo>
                    <a:pt x="867752" y="996791"/>
                    <a:pt x="860322" y="974122"/>
                    <a:pt x="853369" y="951548"/>
                  </a:cubicBezTo>
                  <a:cubicBezTo>
                    <a:pt x="847368" y="932402"/>
                    <a:pt x="841367" y="913066"/>
                    <a:pt x="835176" y="894016"/>
                  </a:cubicBezTo>
                  <a:cubicBezTo>
                    <a:pt x="825365" y="863251"/>
                    <a:pt x="815936" y="834199"/>
                    <a:pt x="806506" y="806387"/>
                  </a:cubicBezTo>
                  <a:cubicBezTo>
                    <a:pt x="834319" y="815721"/>
                    <a:pt x="863465" y="825246"/>
                    <a:pt x="894517" y="835152"/>
                  </a:cubicBezTo>
                  <a:cubicBezTo>
                    <a:pt x="913472" y="841153"/>
                    <a:pt x="932712" y="847249"/>
                    <a:pt x="951857" y="853249"/>
                  </a:cubicBezTo>
                  <a:cubicBezTo>
                    <a:pt x="974432" y="860298"/>
                    <a:pt x="997006" y="867632"/>
                    <a:pt x="1019770" y="874966"/>
                  </a:cubicBezTo>
                  <a:cubicBezTo>
                    <a:pt x="1083493" y="895731"/>
                    <a:pt x="1149311" y="916972"/>
                    <a:pt x="1215224" y="931926"/>
                  </a:cubicBezTo>
                  <a:cubicBezTo>
                    <a:pt x="1227130" y="934783"/>
                    <a:pt x="1238084" y="936022"/>
                    <a:pt x="1247990" y="936022"/>
                  </a:cubicBezTo>
                  <a:cubicBezTo>
                    <a:pt x="1262372" y="936022"/>
                    <a:pt x="1274469" y="933259"/>
                    <a:pt x="1283804" y="927830"/>
                  </a:cubicBezTo>
                  <a:cubicBezTo>
                    <a:pt x="1293138" y="922496"/>
                    <a:pt x="1299806" y="914495"/>
                    <a:pt x="1303044" y="904018"/>
                  </a:cubicBezTo>
                  <a:cubicBezTo>
                    <a:pt x="1316855" y="859060"/>
                    <a:pt x="1261801" y="837438"/>
                    <a:pt x="1238369" y="828199"/>
                  </a:cubicBezTo>
                  <a:close/>
                  <a:moveTo>
                    <a:pt x="461225" y="174212"/>
                  </a:moveTo>
                  <a:cubicBezTo>
                    <a:pt x="459129" y="136398"/>
                    <a:pt x="473131" y="98584"/>
                    <a:pt x="498372" y="73152"/>
                  </a:cubicBezTo>
                  <a:cubicBezTo>
                    <a:pt x="523613" y="47815"/>
                    <a:pt x="556951" y="35052"/>
                    <a:pt x="590193" y="35052"/>
                  </a:cubicBezTo>
                  <a:cubicBezTo>
                    <a:pt x="623531" y="35052"/>
                    <a:pt x="656677" y="47625"/>
                    <a:pt x="681728" y="73152"/>
                  </a:cubicBezTo>
                  <a:cubicBezTo>
                    <a:pt x="729163" y="120682"/>
                    <a:pt x="722400" y="191929"/>
                    <a:pt x="714113" y="230029"/>
                  </a:cubicBezTo>
                  <a:cubicBezTo>
                    <a:pt x="707732" y="258604"/>
                    <a:pt x="697349" y="286322"/>
                    <a:pt x="683253" y="312515"/>
                  </a:cubicBezTo>
                  <a:cubicBezTo>
                    <a:pt x="677823" y="322421"/>
                    <a:pt x="670298" y="331660"/>
                    <a:pt x="662297" y="341376"/>
                  </a:cubicBezTo>
                  <a:cubicBezTo>
                    <a:pt x="649248" y="357283"/>
                    <a:pt x="635723" y="373761"/>
                    <a:pt x="629245" y="396145"/>
                  </a:cubicBezTo>
                  <a:cubicBezTo>
                    <a:pt x="620292" y="427006"/>
                    <a:pt x="623435" y="460819"/>
                    <a:pt x="638485" y="497205"/>
                  </a:cubicBezTo>
                  <a:lnTo>
                    <a:pt x="590193" y="512731"/>
                  </a:lnTo>
                  <a:cubicBezTo>
                    <a:pt x="586288" y="504254"/>
                    <a:pt x="582192" y="495872"/>
                    <a:pt x="577620" y="486537"/>
                  </a:cubicBezTo>
                  <a:cubicBezTo>
                    <a:pt x="571143" y="473202"/>
                    <a:pt x="563619" y="458152"/>
                    <a:pt x="554760" y="438340"/>
                  </a:cubicBezTo>
                  <a:cubicBezTo>
                    <a:pt x="528567" y="379285"/>
                    <a:pt x="463511" y="213741"/>
                    <a:pt x="461225" y="174212"/>
                  </a:cubicBezTo>
                  <a:close/>
                  <a:moveTo>
                    <a:pt x="395883" y="628459"/>
                  </a:moveTo>
                  <a:cubicBezTo>
                    <a:pt x="373499" y="635032"/>
                    <a:pt x="357021" y="648652"/>
                    <a:pt x="341114" y="661702"/>
                  </a:cubicBezTo>
                  <a:cubicBezTo>
                    <a:pt x="331304" y="669703"/>
                    <a:pt x="322159" y="677227"/>
                    <a:pt x="312254" y="682657"/>
                  </a:cubicBezTo>
                  <a:cubicBezTo>
                    <a:pt x="286060" y="696754"/>
                    <a:pt x="258342" y="707136"/>
                    <a:pt x="229862" y="713518"/>
                  </a:cubicBezTo>
                  <a:cubicBezTo>
                    <a:pt x="191667" y="721900"/>
                    <a:pt x="120420" y="728663"/>
                    <a:pt x="72986" y="681228"/>
                  </a:cubicBezTo>
                  <a:cubicBezTo>
                    <a:pt x="22313" y="630650"/>
                    <a:pt x="22313" y="548259"/>
                    <a:pt x="72986" y="497681"/>
                  </a:cubicBezTo>
                  <a:cubicBezTo>
                    <a:pt x="96798" y="474059"/>
                    <a:pt x="131374" y="460248"/>
                    <a:pt x="166617" y="460248"/>
                  </a:cubicBezTo>
                  <a:cubicBezTo>
                    <a:pt x="169093" y="460248"/>
                    <a:pt x="171474" y="460343"/>
                    <a:pt x="173950" y="460439"/>
                  </a:cubicBezTo>
                  <a:cubicBezTo>
                    <a:pt x="213575" y="462629"/>
                    <a:pt x="378929" y="527780"/>
                    <a:pt x="437888" y="553879"/>
                  </a:cubicBezTo>
                  <a:cubicBezTo>
                    <a:pt x="457701" y="562737"/>
                    <a:pt x="472845" y="570166"/>
                    <a:pt x="486085" y="576739"/>
                  </a:cubicBezTo>
                  <a:cubicBezTo>
                    <a:pt x="495515" y="581406"/>
                    <a:pt x="504182" y="585597"/>
                    <a:pt x="512850" y="589598"/>
                  </a:cubicBezTo>
                  <a:lnTo>
                    <a:pt x="497324" y="637794"/>
                  </a:lnTo>
                  <a:cubicBezTo>
                    <a:pt x="460939" y="622649"/>
                    <a:pt x="426839" y="619506"/>
                    <a:pt x="395883" y="628459"/>
                  </a:cubicBezTo>
                  <a:close/>
                  <a:moveTo>
                    <a:pt x="541997" y="661416"/>
                  </a:moveTo>
                  <a:cubicBezTo>
                    <a:pt x="538949" y="659511"/>
                    <a:pt x="534758" y="656939"/>
                    <a:pt x="529804" y="653987"/>
                  </a:cubicBezTo>
                  <a:lnTo>
                    <a:pt x="546188" y="602742"/>
                  </a:lnTo>
                  <a:cubicBezTo>
                    <a:pt x="548854" y="603694"/>
                    <a:pt x="551617" y="604552"/>
                    <a:pt x="554474" y="605504"/>
                  </a:cubicBezTo>
                  <a:cubicBezTo>
                    <a:pt x="563713" y="608362"/>
                    <a:pt x="573144" y="610743"/>
                    <a:pt x="582763" y="612839"/>
                  </a:cubicBezTo>
                  <a:cubicBezTo>
                    <a:pt x="586193" y="636175"/>
                    <a:pt x="587145" y="660368"/>
                    <a:pt x="585811" y="685419"/>
                  </a:cubicBezTo>
                  <a:cubicBezTo>
                    <a:pt x="571238" y="678275"/>
                    <a:pt x="557142" y="670560"/>
                    <a:pt x="543520" y="662273"/>
                  </a:cubicBezTo>
                  <a:lnTo>
                    <a:pt x="541997" y="661416"/>
                  </a:lnTo>
                  <a:close/>
                  <a:moveTo>
                    <a:pt x="802124" y="904970"/>
                  </a:moveTo>
                  <a:cubicBezTo>
                    <a:pt x="808220" y="923925"/>
                    <a:pt x="814126" y="943070"/>
                    <a:pt x="820127" y="962120"/>
                  </a:cubicBezTo>
                  <a:cubicBezTo>
                    <a:pt x="827175" y="984885"/>
                    <a:pt x="834604" y="1007650"/>
                    <a:pt x="842034" y="1030510"/>
                  </a:cubicBezTo>
                  <a:cubicBezTo>
                    <a:pt x="862418" y="1093660"/>
                    <a:pt x="883468" y="1158812"/>
                    <a:pt x="898136" y="1223200"/>
                  </a:cubicBezTo>
                  <a:cubicBezTo>
                    <a:pt x="898136" y="1223391"/>
                    <a:pt x="898136" y="1223391"/>
                    <a:pt x="898136" y="1223391"/>
                  </a:cubicBezTo>
                  <a:cubicBezTo>
                    <a:pt x="902804" y="1243584"/>
                    <a:pt x="902518" y="1267111"/>
                    <a:pt x="894041" y="1269683"/>
                  </a:cubicBezTo>
                  <a:cubicBezTo>
                    <a:pt x="880134" y="1273969"/>
                    <a:pt x="866227" y="1238822"/>
                    <a:pt x="861084" y="1225582"/>
                  </a:cubicBezTo>
                  <a:lnTo>
                    <a:pt x="860322" y="1223963"/>
                  </a:lnTo>
                  <a:cubicBezTo>
                    <a:pt x="848226" y="1193006"/>
                    <a:pt x="833843" y="1162907"/>
                    <a:pt x="819936" y="1133761"/>
                  </a:cubicBezTo>
                  <a:cubicBezTo>
                    <a:pt x="815840" y="1125283"/>
                    <a:pt x="811745" y="1116901"/>
                    <a:pt x="807744" y="1108329"/>
                  </a:cubicBezTo>
                  <a:lnTo>
                    <a:pt x="675442" y="826960"/>
                  </a:lnTo>
                  <a:cubicBezTo>
                    <a:pt x="662774" y="800195"/>
                    <a:pt x="650105" y="773240"/>
                    <a:pt x="637437" y="746379"/>
                  </a:cubicBezTo>
                  <a:cubicBezTo>
                    <a:pt x="631436" y="733520"/>
                    <a:pt x="625340" y="720662"/>
                    <a:pt x="619244" y="707803"/>
                  </a:cubicBezTo>
                  <a:cubicBezTo>
                    <a:pt x="619435" y="705612"/>
                    <a:pt x="619626" y="703421"/>
                    <a:pt x="619816" y="701231"/>
                  </a:cubicBezTo>
                  <a:cubicBezTo>
                    <a:pt x="622292" y="672846"/>
                    <a:pt x="621911" y="645319"/>
                    <a:pt x="618863" y="618744"/>
                  </a:cubicBezTo>
                  <a:cubicBezTo>
                    <a:pt x="617530" y="606552"/>
                    <a:pt x="615529" y="594455"/>
                    <a:pt x="613053" y="582740"/>
                  </a:cubicBezTo>
                  <a:cubicBezTo>
                    <a:pt x="610958" y="572929"/>
                    <a:pt x="608576" y="563404"/>
                    <a:pt x="605719" y="553974"/>
                  </a:cubicBezTo>
                  <a:cubicBezTo>
                    <a:pt x="604767" y="551116"/>
                    <a:pt x="604004" y="548449"/>
                    <a:pt x="603052" y="545782"/>
                  </a:cubicBezTo>
                  <a:lnTo>
                    <a:pt x="654391" y="529304"/>
                  </a:lnTo>
                  <a:cubicBezTo>
                    <a:pt x="657154" y="534067"/>
                    <a:pt x="659630" y="538163"/>
                    <a:pt x="661631" y="541306"/>
                  </a:cubicBezTo>
                  <a:lnTo>
                    <a:pt x="662583" y="542830"/>
                  </a:lnTo>
                  <a:cubicBezTo>
                    <a:pt x="670965" y="556736"/>
                    <a:pt x="678775" y="571119"/>
                    <a:pt x="686015" y="585883"/>
                  </a:cubicBezTo>
                  <a:cubicBezTo>
                    <a:pt x="691539" y="597027"/>
                    <a:pt x="696683" y="608362"/>
                    <a:pt x="701636" y="619887"/>
                  </a:cubicBezTo>
                  <a:cubicBezTo>
                    <a:pt x="718495" y="658749"/>
                    <a:pt x="732592" y="699230"/>
                    <a:pt x="746498" y="738949"/>
                  </a:cubicBezTo>
                  <a:lnTo>
                    <a:pt x="750499" y="750284"/>
                  </a:lnTo>
                  <a:lnTo>
                    <a:pt x="754119" y="760571"/>
                  </a:lnTo>
                  <a:cubicBezTo>
                    <a:pt x="757738" y="770954"/>
                    <a:pt x="761452" y="781526"/>
                    <a:pt x="765072" y="792290"/>
                  </a:cubicBezTo>
                  <a:cubicBezTo>
                    <a:pt x="777074" y="827627"/>
                    <a:pt x="789266" y="864775"/>
                    <a:pt x="802124" y="904970"/>
                  </a:cubicBezTo>
                  <a:close/>
                  <a:moveTo>
                    <a:pt x="1269516" y="894016"/>
                  </a:moveTo>
                  <a:cubicBezTo>
                    <a:pt x="1266849" y="902589"/>
                    <a:pt x="1243322" y="902780"/>
                    <a:pt x="1223034" y="898112"/>
                  </a:cubicBezTo>
                  <a:cubicBezTo>
                    <a:pt x="1158645" y="883539"/>
                    <a:pt x="1093589" y="862489"/>
                    <a:pt x="1030629" y="842010"/>
                  </a:cubicBezTo>
                  <a:cubicBezTo>
                    <a:pt x="1007769" y="834581"/>
                    <a:pt x="985004" y="827151"/>
                    <a:pt x="962240" y="820102"/>
                  </a:cubicBezTo>
                  <a:cubicBezTo>
                    <a:pt x="943285" y="814197"/>
                    <a:pt x="924140" y="808196"/>
                    <a:pt x="905090" y="802005"/>
                  </a:cubicBezTo>
                  <a:cubicBezTo>
                    <a:pt x="864704" y="789146"/>
                    <a:pt x="827556" y="776859"/>
                    <a:pt x="792313" y="764762"/>
                  </a:cubicBezTo>
                  <a:cubicBezTo>
                    <a:pt x="790504" y="759428"/>
                    <a:pt x="788599" y="754094"/>
                    <a:pt x="786789" y="748760"/>
                  </a:cubicBezTo>
                  <a:lnTo>
                    <a:pt x="779169" y="727139"/>
                  </a:lnTo>
                  <a:cubicBezTo>
                    <a:pt x="768787" y="697325"/>
                    <a:pt x="758310" y="667131"/>
                    <a:pt x="746593" y="637413"/>
                  </a:cubicBezTo>
                  <a:cubicBezTo>
                    <a:pt x="773549" y="650081"/>
                    <a:pt x="800410" y="662749"/>
                    <a:pt x="827270" y="675418"/>
                  </a:cubicBezTo>
                  <a:lnTo>
                    <a:pt x="1108258" y="807815"/>
                  </a:lnTo>
                  <a:cubicBezTo>
                    <a:pt x="1116830" y="811911"/>
                    <a:pt x="1125212" y="815912"/>
                    <a:pt x="1133690" y="820007"/>
                  </a:cubicBezTo>
                  <a:cubicBezTo>
                    <a:pt x="1162741" y="833914"/>
                    <a:pt x="1192840" y="848297"/>
                    <a:pt x="1223701" y="860393"/>
                  </a:cubicBezTo>
                  <a:lnTo>
                    <a:pt x="1225415" y="861060"/>
                  </a:lnTo>
                  <a:cubicBezTo>
                    <a:pt x="1237988" y="865918"/>
                    <a:pt x="1269897" y="878586"/>
                    <a:pt x="1269897" y="891731"/>
                  </a:cubicBezTo>
                  <a:cubicBezTo>
                    <a:pt x="1269897" y="892492"/>
                    <a:pt x="1269707" y="893255"/>
                    <a:pt x="1269516" y="89401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 name="Google Shape;75;p1"/>
            <p:cNvSpPr/>
            <p:nvPr/>
          </p:nvSpPr>
          <p:spPr>
            <a:xfrm>
              <a:off x="8308181" y="4767928"/>
              <a:ext cx="169187" cy="168783"/>
            </a:xfrm>
            <a:custGeom>
              <a:avLst/>
              <a:gdLst/>
              <a:ahLst/>
              <a:cxnLst/>
              <a:rect l="l" t="t" r="r" b="b"/>
              <a:pathLst>
                <a:path w="169187" h="168783" extrusionOk="0">
                  <a:moveTo>
                    <a:pt x="84582" y="0"/>
                  </a:moveTo>
                  <a:cubicBezTo>
                    <a:pt x="62008" y="0"/>
                    <a:pt x="40767" y="8763"/>
                    <a:pt x="24765" y="24670"/>
                  </a:cubicBezTo>
                  <a:cubicBezTo>
                    <a:pt x="8763" y="40672"/>
                    <a:pt x="0" y="61817"/>
                    <a:pt x="0" y="84296"/>
                  </a:cubicBezTo>
                  <a:cubicBezTo>
                    <a:pt x="0" y="106871"/>
                    <a:pt x="8763" y="128111"/>
                    <a:pt x="24765" y="144113"/>
                  </a:cubicBezTo>
                  <a:cubicBezTo>
                    <a:pt x="40767" y="160115"/>
                    <a:pt x="61913" y="168783"/>
                    <a:pt x="84582" y="168783"/>
                  </a:cubicBezTo>
                  <a:cubicBezTo>
                    <a:pt x="107156" y="168783"/>
                    <a:pt x="128397" y="160020"/>
                    <a:pt x="144399" y="144113"/>
                  </a:cubicBezTo>
                  <a:cubicBezTo>
                    <a:pt x="177451" y="111157"/>
                    <a:pt x="177451" y="57531"/>
                    <a:pt x="144399" y="24670"/>
                  </a:cubicBezTo>
                  <a:cubicBezTo>
                    <a:pt x="128301" y="8668"/>
                    <a:pt x="107061" y="0"/>
                    <a:pt x="84582" y="0"/>
                  </a:cubicBezTo>
                  <a:close/>
                  <a:moveTo>
                    <a:pt x="119539" y="119253"/>
                  </a:moveTo>
                  <a:cubicBezTo>
                    <a:pt x="110204" y="128588"/>
                    <a:pt x="97727" y="133731"/>
                    <a:pt x="84487" y="133731"/>
                  </a:cubicBezTo>
                  <a:cubicBezTo>
                    <a:pt x="71247" y="133731"/>
                    <a:pt x="58769" y="128588"/>
                    <a:pt x="49435" y="119253"/>
                  </a:cubicBezTo>
                  <a:cubicBezTo>
                    <a:pt x="40100" y="109918"/>
                    <a:pt x="34957" y="97441"/>
                    <a:pt x="34957" y="84296"/>
                  </a:cubicBezTo>
                  <a:cubicBezTo>
                    <a:pt x="34957" y="71152"/>
                    <a:pt x="40100" y="58674"/>
                    <a:pt x="49435" y="49339"/>
                  </a:cubicBezTo>
                  <a:cubicBezTo>
                    <a:pt x="58769" y="40005"/>
                    <a:pt x="71247" y="34862"/>
                    <a:pt x="84487" y="34862"/>
                  </a:cubicBezTo>
                  <a:cubicBezTo>
                    <a:pt x="97727" y="34862"/>
                    <a:pt x="110204" y="40005"/>
                    <a:pt x="119539" y="49339"/>
                  </a:cubicBezTo>
                  <a:cubicBezTo>
                    <a:pt x="138970" y="68580"/>
                    <a:pt x="138970" y="99917"/>
                    <a:pt x="119539" y="11925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 name="Google Shape;76;p1"/>
            <p:cNvSpPr/>
            <p:nvPr/>
          </p:nvSpPr>
          <p:spPr>
            <a:xfrm>
              <a:off x="8724613" y="4352353"/>
              <a:ext cx="168592" cy="169259"/>
            </a:xfrm>
            <a:custGeom>
              <a:avLst/>
              <a:gdLst/>
              <a:ahLst/>
              <a:cxnLst/>
              <a:rect l="l" t="t" r="r" b="b"/>
              <a:pathLst>
                <a:path w="168592" h="169259" extrusionOk="0">
                  <a:moveTo>
                    <a:pt x="143923" y="144399"/>
                  </a:moveTo>
                  <a:cubicBezTo>
                    <a:pt x="159925" y="128492"/>
                    <a:pt x="168593" y="107252"/>
                    <a:pt x="168593" y="84582"/>
                  </a:cubicBezTo>
                  <a:cubicBezTo>
                    <a:pt x="168593" y="62008"/>
                    <a:pt x="159830" y="40767"/>
                    <a:pt x="143923" y="24765"/>
                  </a:cubicBezTo>
                  <a:cubicBezTo>
                    <a:pt x="128016" y="8763"/>
                    <a:pt x="106775" y="0"/>
                    <a:pt x="84297" y="0"/>
                  </a:cubicBezTo>
                  <a:cubicBezTo>
                    <a:pt x="61818" y="0"/>
                    <a:pt x="40577" y="8763"/>
                    <a:pt x="24670" y="24765"/>
                  </a:cubicBezTo>
                  <a:cubicBezTo>
                    <a:pt x="8668" y="40767"/>
                    <a:pt x="0" y="62008"/>
                    <a:pt x="0" y="84582"/>
                  </a:cubicBezTo>
                  <a:cubicBezTo>
                    <a:pt x="0" y="107252"/>
                    <a:pt x="8763" y="128492"/>
                    <a:pt x="24670" y="144494"/>
                  </a:cubicBezTo>
                  <a:cubicBezTo>
                    <a:pt x="40672" y="160496"/>
                    <a:pt x="61722" y="169259"/>
                    <a:pt x="84297" y="169259"/>
                  </a:cubicBezTo>
                  <a:cubicBezTo>
                    <a:pt x="106871" y="169259"/>
                    <a:pt x="128111" y="160496"/>
                    <a:pt x="143923" y="144399"/>
                  </a:cubicBezTo>
                  <a:close/>
                  <a:moveTo>
                    <a:pt x="34862" y="84582"/>
                  </a:moveTo>
                  <a:cubicBezTo>
                    <a:pt x="34862" y="71342"/>
                    <a:pt x="40005" y="58864"/>
                    <a:pt x="49340" y="49530"/>
                  </a:cubicBezTo>
                  <a:cubicBezTo>
                    <a:pt x="58674" y="40196"/>
                    <a:pt x="71152" y="35052"/>
                    <a:pt x="84297" y="35052"/>
                  </a:cubicBezTo>
                  <a:cubicBezTo>
                    <a:pt x="97536" y="35052"/>
                    <a:pt x="109919" y="40196"/>
                    <a:pt x="119253" y="49530"/>
                  </a:cubicBezTo>
                  <a:cubicBezTo>
                    <a:pt x="128588" y="58864"/>
                    <a:pt x="133731" y="71342"/>
                    <a:pt x="133731" y="84582"/>
                  </a:cubicBezTo>
                  <a:cubicBezTo>
                    <a:pt x="133731" y="97822"/>
                    <a:pt x="128588" y="110299"/>
                    <a:pt x="119253" y="119634"/>
                  </a:cubicBezTo>
                  <a:cubicBezTo>
                    <a:pt x="109919" y="128969"/>
                    <a:pt x="97441" y="134112"/>
                    <a:pt x="84297" y="134112"/>
                  </a:cubicBezTo>
                  <a:cubicBezTo>
                    <a:pt x="71152" y="134112"/>
                    <a:pt x="58674" y="128969"/>
                    <a:pt x="49340" y="119634"/>
                  </a:cubicBezTo>
                  <a:cubicBezTo>
                    <a:pt x="40005" y="110299"/>
                    <a:pt x="34862" y="97727"/>
                    <a:pt x="34862" y="845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 name="Google Shape;77;p1"/>
            <p:cNvSpPr/>
            <p:nvPr/>
          </p:nvSpPr>
          <p:spPr>
            <a:xfrm>
              <a:off x="8836134" y="4873572"/>
              <a:ext cx="89094" cy="89047"/>
            </a:xfrm>
            <a:custGeom>
              <a:avLst/>
              <a:gdLst/>
              <a:ahLst/>
              <a:cxnLst/>
              <a:rect l="l" t="t" r="r" b="b"/>
              <a:pathLst>
                <a:path w="89094" h="89047" extrusionOk="0">
                  <a:moveTo>
                    <a:pt x="15353" y="10847"/>
                  </a:moveTo>
                  <a:cubicBezTo>
                    <a:pt x="-3220" y="26944"/>
                    <a:pt x="-5221" y="55233"/>
                    <a:pt x="10877" y="73712"/>
                  </a:cubicBezTo>
                  <a:cubicBezTo>
                    <a:pt x="11448" y="74379"/>
                    <a:pt x="12210" y="74950"/>
                    <a:pt x="12877" y="75521"/>
                  </a:cubicBezTo>
                  <a:cubicBezTo>
                    <a:pt x="12972" y="75617"/>
                    <a:pt x="13067" y="75807"/>
                    <a:pt x="13162" y="75903"/>
                  </a:cubicBezTo>
                  <a:cubicBezTo>
                    <a:pt x="13448" y="76188"/>
                    <a:pt x="13734" y="76284"/>
                    <a:pt x="13925" y="76569"/>
                  </a:cubicBezTo>
                  <a:cubicBezTo>
                    <a:pt x="22402" y="84761"/>
                    <a:pt x="33451" y="89047"/>
                    <a:pt x="44499" y="89047"/>
                  </a:cubicBezTo>
                  <a:cubicBezTo>
                    <a:pt x="54977" y="89047"/>
                    <a:pt x="65264" y="85428"/>
                    <a:pt x="73741" y="78093"/>
                  </a:cubicBezTo>
                  <a:cubicBezTo>
                    <a:pt x="92315" y="61996"/>
                    <a:pt x="94316" y="33707"/>
                    <a:pt x="78218" y="15228"/>
                  </a:cubicBezTo>
                  <a:cubicBezTo>
                    <a:pt x="62121" y="-3250"/>
                    <a:pt x="33927" y="-5155"/>
                    <a:pt x="15353" y="108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78" name="Google Shape;78;p1"/>
          <p:cNvGrpSpPr/>
          <p:nvPr/>
        </p:nvGrpSpPr>
        <p:grpSpPr>
          <a:xfrm rot="-2191663">
            <a:off x="8909543" y="151013"/>
            <a:ext cx="749389" cy="733099"/>
            <a:chOff x="8352853" y="4404169"/>
            <a:chExt cx="998981" cy="977265"/>
          </a:xfrm>
        </p:grpSpPr>
        <p:sp>
          <p:nvSpPr>
            <p:cNvPr id="79" name="Google Shape;79;p1"/>
            <p:cNvSpPr/>
            <p:nvPr/>
          </p:nvSpPr>
          <p:spPr>
            <a:xfrm>
              <a:off x="8527832" y="4404169"/>
              <a:ext cx="638812" cy="977265"/>
            </a:xfrm>
            <a:custGeom>
              <a:avLst/>
              <a:gdLst/>
              <a:ahLst/>
              <a:cxnLst/>
              <a:rect l="l" t="t" r="r" b="b"/>
              <a:pathLst>
                <a:path w="638812" h="977265" extrusionOk="0">
                  <a:moveTo>
                    <a:pt x="512726" y="67628"/>
                  </a:moveTo>
                  <a:cubicBezTo>
                    <a:pt x="439383" y="11335"/>
                    <a:pt x="360326" y="1048"/>
                    <a:pt x="318987" y="0"/>
                  </a:cubicBezTo>
                  <a:cubicBezTo>
                    <a:pt x="278410" y="1143"/>
                    <a:pt x="199448" y="11335"/>
                    <a:pt x="126106" y="67628"/>
                  </a:cubicBezTo>
                  <a:cubicBezTo>
                    <a:pt x="99436" y="88106"/>
                    <a:pt x="11901" y="164497"/>
                    <a:pt x="566" y="290322"/>
                  </a:cubicBezTo>
                  <a:cubicBezTo>
                    <a:pt x="281" y="295084"/>
                    <a:pt x="-8864" y="407003"/>
                    <a:pt x="58478" y="503111"/>
                  </a:cubicBezTo>
                  <a:cubicBezTo>
                    <a:pt x="71051" y="521017"/>
                    <a:pt x="82005" y="532543"/>
                    <a:pt x="92673" y="543687"/>
                  </a:cubicBezTo>
                  <a:cubicBezTo>
                    <a:pt x="106103" y="557689"/>
                    <a:pt x="117628" y="569690"/>
                    <a:pt x="130868" y="593407"/>
                  </a:cubicBezTo>
                  <a:cubicBezTo>
                    <a:pt x="149251" y="626364"/>
                    <a:pt x="160396" y="663607"/>
                    <a:pt x="164110" y="704374"/>
                  </a:cubicBezTo>
                  <a:cubicBezTo>
                    <a:pt x="162206" y="707041"/>
                    <a:pt x="161062" y="710374"/>
                    <a:pt x="161062" y="713899"/>
                  </a:cubicBezTo>
                  <a:lnTo>
                    <a:pt x="161062" y="839724"/>
                  </a:lnTo>
                  <a:cubicBezTo>
                    <a:pt x="161062" y="868489"/>
                    <a:pt x="183256" y="892207"/>
                    <a:pt x="211354" y="894779"/>
                  </a:cubicBezTo>
                  <a:lnTo>
                    <a:pt x="211354" y="908685"/>
                  </a:lnTo>
                  <a:cubicBezTo>
                    <a:pt x="211354" y="946499"/>
                    <a:pt x="242120" y="977265"/>
                    <a:pt x="280030" y="977265"/>
                  </a:cubicBezTo>
                  <a:lnTo>
                    <a:pt x="358706" y="977265"/>
                  </a:lnTo>
                  <a:cubicBezTo>
                    <a:pt x="396616" y="977265"/>
                    <a:pt x="427381" y="946499"/>
                    <a:pt x="427381" y="908685"/>
                  </a:cubicBezTo>
                  <a:lnTo>
                    <a:pt x="427381" y="894779"/>
                  </a:lnTo>
                  <a:cubicBezTo>
                    <a:pt x="455480" y="892207"/>
                    <a:pt x="477674" y="868489"/>
                    <a:pt x="477674" y="839724"/>
                  </a:cubicBezTo>
                  <a:lnTo>
                    <a:pt x="477674" y="713899"/>
                  </a:lnTo>
                  <a:cubicBezTo>
                    <a:pt x="477674" y="710374"/>
                    <a:pt x="476531" y="707041"/>
                    <a:pt x="474626" y="704374"/>
                  </a:cubicBezTo>
                  <a:cubicBezTo>
                    <a:pt x="478340" y="663702"/>
                    <a:pt x="489580" y="626364"/>
                    <a:pt x="507868" y="593503"/>
                  </a:cubicBezTo>
                  <a:cubicBezTo>
                    <a:pt x="521108" y="569786"/>
                    <a:pt x="532633" y="557879"/>
                    <a:pt x="546063" y="543782"/>
                  </a:cubicBezTo>
                  <a:cubicBezTo>
                    <a:pt x="556731" y="532638"/>
                    <a:pt x="567684" y="521113"/>
                    <a:pt x="580258" y="503206"/>
                  </a:cubicBezTo>
                  <a:cubicBezTo>
                    <a:pt x="647599" y="407098"/>
                    <a:pt x="638646" y="295084"/>
                    <a:pt x="638170" y="290417"/>
                  </a:cubicBezTo>
                  <a:cubicBezTo>
                    <a:pt x="626930" y="164592"/>
                    <a:pt x="539300" y="88106"/>
                    <a:pt x="512726" y="67628"/>
                  </a:cubicBezTo>
                  <a:close/>
                  <a:moveTo>
                    <a:pt x="264885" y="430625"/>
                  </a:moveTo>
                  <a:lnTo>
                    <a:pt x="236691" y="430625"/>
                  </a:lnTo>
                  <a:cubicBezTo>
                    <a:pt x="227166" y="430054"/>
                    <a:pt x="218403" y="425482"/>
                    <a:pt x="212497" y="418052"/>
                  </a:cubicBezTo>
                  <a:cubicBezTo>
                    <a:pt x="207163" y="411289"/>
                    <a:pt x="204973" y="403003"/>
                    <a:pt x="206306" y="395288"/>
                  </a:cubicBezTo>
                  <a:cubicBezTo>
                    <a:pt x="207926" y="385858"/>
                    <a:pt x="214783" y="379952"/>
                    <a:pt x="218594" y="377380"/>
                  </a:cubicBezTo>
                  <a:cubicBezTo>
                    <a:pt x="224213" y="373571"/>
                    <a:pt x="231071" y="371475"/>
                    <a:pt x="236881" y="371475"/>
                  </a:cubicBezTo>
                  <a:cubicBezTo>
                    <a:pt x="238310" y="371475"/>
                    <a:pt x="239834" y="371665"/>
                    <a:pt x="241453" y="371761"/>
                  </a:cubicBezTo>
                  <a:cubicBezTo>
                    <a:pt x="254693" y="374618"/>
                    <a:pt x="264504" y="387191"/>
                    <a:pt x="264885" y="401288"/>
                  </a:cubicBezTo>
                  <a:lnTo>
                    <a:pt x="264885" y="430625"/>
                  </a:lnTo>
                  <a:close/>
                  <a:moveTo>
                    <a:pt x="298222" y="464153"/>
                  </a:moveTo>
                  <a:lnTo>
                    <a:pt x="327274" y="464153"/>
                  </a:lnTo>
                  <a:cubicBezTo>
                    <a:pt x="327655" y="464153"/>
                    <a:pt x="328131" y="464058"/>
                    <a:pt x="328512" y="464058"/>
                  </a:cubicBezTo>
                  <a:lnTo>
                    <a:pt x="341656" y="464058"/>
                  </a:lnTo>
                  <a:lnTo>
                    <a:pt x="341656" y="697325"/>
                  </a:lnTo>
                  <a:lnTo>
                    <a:pt x="298222" y="697325"/>
                  </a:lnTo>
                  <a:lnTo>
                    <a:pt x="298222" y="464153"/>
                  </a:lnTo>
                  <a:close/>
                  <a:moveTo>
                    <a:pt x="394139" y="908780"/>
                  </a:moveTo>
                  <a:cubicBezTo>
                    <a:pt x="394139" y="928306"/>
                    <a:pt x="378233" y="944213"/>
                    <a:pt x="358706" y="944213"/>
                  </a:cubicBezTo>
                  <a:lnTo>
                    <a:pt x="280030" y="944213"/>
                  </a:lnTo>
                  <a:cubicBezTo>
                    <a:pt x="260503" y="944213"/>
                    <a:pt x="244597" y="928306"/>
                    <a:pt x="244597" y="908780"/>
                  </a:cubicBezTo>
                  <a:lnTo>
                    <a:pt x="244597" y="895159"/>
                  </a:lnTo>
                  <a:lnTo>
                    <a:pt x="394139" y="895159"/>
                  </a:lnTo>
                  <a:lnTo>
                    <a:pt x="394139" y="908780"/>
                  </a:lnTo>
                  <a:close/>
                  <a:moveTo>
                    <a:pt x="422428" y="861631"/>
                  </a:moveTo>
                  <a:lnTo>
                    <a:pt x="216403" y="861631"/>
                  </a:lnTo>
                  <a:cubicBezTo>
                    <a:pt x="204211" y="861631"/>
                    <a:pt x="194400" y="851821"/>
                    <a:pt x="194400" y="839629"/>
                  </a:cubicBezTo>
                  <a:lnTo>
                    <a:pt x="194400" y="739616"/>
                  </a:lnTo>
                  <a:lnTo>
                    <a:pt x="444526" y="739616"/>
                  </a:lnTo>
                  <a:lnTo>
                    <a:pt x="444526" y="839629"/>
                  </a:lnTo>
                  <a:cubicBezTo>
                    <a:pt x="444431" y="851725"/>
                    <a:pt x="434620" y="861631"/>
                    <a:pt x="422428" y="861631"/>
                  </a:cubicBezTo>
                  <a:close/>
                  <a:moveTo>
                    <a:pt x="553016" y="483965"/>
                  </a:moveTo>
                  <a:cubicBezTo>
                    <a:pt x="541872" y="499872"/>
                    <a:pt x="531776" y="510445"/>
                    <a:pt x="522060" y="520637"/>
                  </a:cubicBezTo>
                  <a:cubicBezTo>
                    <a:pt x="508344" y="534924"/>
                    <a:pt x="494247" y="549878"/>
                    <a:pt x="478912" y="577215"/>
                  </a:cubicBezTo>
                  <a:cubicBezTo>
                    <a:pt x="458814" y="613124"/>
                    <a:pt x="446527" y="653415"/>
                    <a:pt x="441955" y="697230"/>
                  </a:cubicBezTo>
                  <a:lnTo>
                    <a:pt x="374899" y="697230"/>
                  </a:lnTo>
                  <a:lnTo>
                    <a:pt x="374899" y="504158"/>
                  </a:lnTo>
                  <a:cubicBezTo>
                    <a:pt x="374994" y="503491"/>
                    <a:pt x="375089" y="502825"/>
                    <a:pt x="375089" y="502158"/>
                  </a:cubicBezTo>
                  <a:lnTo>
                    <a:pt x="375089" y="463867"/>
                  </a:lnTo>
                  <a:lnTo>
                    <a:pt x="405283" y="463867"/>
                  </a:lnTo>
                  <a:cubicBezTo>
                    <a:pt x="424333" y="462724"/>
                    <a:pt x="441955" y="453580"/>
                    <a:pt x="453670" y="438721"/>
                  </a:cubicBezTo>
                  <a:cubicBezTo>
                    <a:pt x="464910" y="424529"/>
                    <a:pt x="469672" y="406527"/>
                    <a:pt x="466529" y="389477"/>
                  </a:cubicBezTo>
                  <a:cubicBezTo>
                    <a:pt x="463767" y="373475"/>
                    <a:pt x="454337" y="359378"/>
                    <a:pt x="439954" y="349853"/>
                  </a:cubicBezTo>
                  <a:cubicBezTo>
                    <a:pt x="425286" y="340042"/>
                    <a:pt x="407188" y="336232"/>
                    <a:pt x="391663" y="339566"/>
                  </a:cubicBezTo>
                  <a:cubicBezTo>
                    <a:pt x="363564" y="345567"/>
                    <a:pt x="342609" y="371475"/>
                    <a:pt x="341847" y="401574"/>
                  </a:cubicBezTo>
                  <a:lnTo>
                    <a:pt x="341847" y="430721"/>
                  </a:lnTo>
                  <a:lnTo>
                    <a:pt x="312605" y="430721"/>
                  </a:lnTo>
                  <a:cubicBezTo>
                    <a:pt x="312129" y="430721"/>
                    <a:pt x="311748" y="430816"/>
                    <a:pt x="311272" y="430816"/>
                  </a:cubicBezTo>
                  <a:lnTo>
                    <a:pt x="298127" y="430816"/>
                  </a:lnTo>
                  <a:lnTo>
                    <a:pt x="298127" y="401193"/>
                  </a:lnTo>
                  <a:cubicBezTo>
                    <a:pt x="297365" y="371475"/>
                    <a:pt x="276410" y="345472"/>
                    <a:pt x="248311" y="339471"/>
                  </a:cubicBezTo>
                  <a:cubicBezTo>
                    <a:pt x="232690" y="336042"/>
                    <a:pt x="214688" y="340042"/>
                    <a:pt x="200020" y="349758"/>
                  </a:cubicBezTo>
                  <a:cubicBezTo>
                    <a:pt x="185828" y="359283"/>
                    <a:pt x="176398" y="373380"/>
                    <a:pt x="173445" y="389382"/>
                  </a:cubicBezTo>
                  <a:cubicBezTo>
                    <a:pt x="170492" y="406432"/>
                    <a:pt x="175064" y="424339"/>
                    <a:pt x="186304" y="438626"/>
                  </a:cubicBezTo>
                  <a:cubicBezTo>
                    <a:pt x="197924" y="453580"/>
                    <a:pt x="215641" y="462820"/>
                    <a:pt x="235643" y="463963"/>
                  </a:cubicBezTo>
                  <a:lnTo>
                    <a:pt x="264028" y="463963"/>
                  </a:lnTo>
                  <a:lnTo>
                    <a:pt x="264028" y="697230"/>
                  </a:lnTo>
                  <a:lnTo>
                    <a:pt x="196876" y="697230"/>
                  </a:lnTo>
                  <a:cubicBezTo>
                    <a:pt x="192304" y="653415"/>
                    <a:pt x="180017" y="613029"/>
                    <a:pt x="159919" y="577215"/>
                  </a:cubicBezTo>
                  <a:cubicBezTo>
                    <a:pt x="144584" y="549783"/>
                    <a:pt x="130487" y="535019"/>
                    <a:pt x="116771" y="520637"/>
                  </a:cubicBezTo>
                  <a:cubicBezTo>
                    <a:pt x="106960" y="510445"/>
                    <a:pt x="96864" y="499872"/>
                    <a:pt x="85815" y="483965"/>
                  </a:cubicBezTo>
                  <a:cubicBezTo>
                    <a:pt x="25331" y="397764"/>
                    <a:pt x="33428" y="297466"/>
                    <a:pt x="33808" y="293275"/>
                  </a:cubicBezTo>
                  <a:cubicBezTo>
                    <a:pt x="43905" y="181070"/>
                    <a:pt x="122581" y="112490"/>
                    <a:pt x="146489" y="94107"/>
                  </a:cubicBezTo>
                  <a:cubicBezTo>
                    <a:pt x="212307" y="43434"/>
                    <a:pt x="283459" y="34290"/>
                    <a:pt x="319082" y="33338"/>
                  </a:cubicBezTo>
                  <a:cubicBezTo>
                    <a:pt x="355563" y="34290"/>
                    <a:pt x="426619" y="43529"/>
                    <a:pt x="492533" y="94107"/>
                  </a:cubicBezTo>
                  <a:cubicBezTo>
                    <a:pt x="516440" y="112395"/>
                    <a:pt x="595117" y="180975"/>
                    <a:pt x="605213" y="293275"/>
                  </a:cubicBezTo>
                  <a:cubicBezTo>
                    <a:pt x="605404" y="297847"/>
                    <a:pt x="613310" y="397859"/>
                    <a:pt x="553016" y="483965"/>
                  </a:cubicBezTo>
                  <a:close/>
                  <a:moveTo>
                    <a:pt x="375089" y="430721"/>
                  </a:moveTo>
                  <a:lnTo>
                    <a:pt x="375089" y="402050"/>
                  </a:lnTo>
                  <a:cubicBezTo>
                    <a:pt x="375565" y="387477"/>
                    <a:pt x="385376" y="374904"/>
                    <a:pt x="398616" y="372046"/>
                  </a:cubicBezTo>
                  <a:cubicBezTo>
                    <a:pt x="405379" y="370618"/>
                    <a:pt x="414237" y="372713"/>
                    <a:pt x="421381" y="377476"/>
                  </a:cubicBezTo>
                  <a:cubicBezTo>
                    <a:pt x="425286" y="380143"/>
                    <a:pt x="432049" y="385953"/>
                    <a:pt x="433668" y="395383"/>
                  </a:cubicBezTo>
                  <a:cubicBezTo>
                    <a:pt x="435097" y="403003"/>
                    <a:pt x="432811" y="411385"/>
                    <a:pt x="427477" y="418147"/>
                  </a:cubicBezTo>
                  <a:cubicBezTo>
                    <a:pt x="421571" y="425577"/>
                    <a:pt x="412808" y="430149"/>
                    <a:pt x="404236" y="430721"/>
                  </a:cubicBezTo>
                  <a:lnTo>
                    <a:pt x="375089" y="430721"/>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 name="Google Shape;80;p1"/>
            <p:cNvSpPr/>
            <p:nvPr/>
          </p:nvSpPr>
          <p:spPr>
            <a:xfrm>
              <a:off x="9064919" y="4703636"/>
              <a:ext cx="36598" cy="54862"/>
            </a:xfrm>
            <a:custGeom>
              <a:avLst/>
              <a:gdLst/>
              <a:ahLst/>
              <a:cxnLst/>
              <a:rect l="l" t="t" r="r" b="b"/>
              <a:pathLst>
                <a:path w="36598" h="54862" extrusionOk="0">
                  <a:moveTo>
                    <a:pt x="11453" y="856"/>
                  </a:moveTo>
                  <a:cubicBezTo>
                    <a:pt x="2785" y="3713"/>
                    <a:pt x="-1978" y="13143"/>
                    <a:pt x="785" y="21906"/>
                  </a:cubicBezTo>
                  <a:cubicBezTo>
                    <a:pt x="2594" y="27335"/>
                    <a:pt x="3451" y="32955"/>
                    <a:pt x="3451" y="38289"/>
                  </a:cubicBezTo>
                  <a:cubicBezTo>
                    <a:pt x="3451" y="47433"/>
                    <a:pt x="10976" y="54863"/>
                    <a:pt x="19929" y="54863"/>
                  </a:cubicBezTo>
                  <a:cubicBezTo>
                    <a:pt x="29074" y="54767"/>
                    <a:pt x="36408" y="47243"/>
                    <a:pt x="36598" y="38003"/>
                  </a:cubicBezTo>
                  <a:cubicBezTo>
                    <a:pt x="36503" y="29241"/>
                    <a:pt x="35074" y="20287"/>
                    <a:pt x="32312" y="11619"/>
                  </a:cubicBezTo>
                  <a:cubicBezTo>
                    <a:pt x="29454" y="2856"/>
                    <a:pt x="20215" y="-2097"/>
                    <a:pt x="11453" y="85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 name="Google Shape;81;p1"/>
            <p:cNvSpPr/>
            <p:nvPr/>
          </p:nvSpPr>
          <p:spPr>
            <a:xfrm>
              <a:off x="8842151" y="4478368"/>
              <a:ext cx="243324" cy="194404"/>
            </a:xfrm>
            <a:custGeom>
              <a:avLst/>
              <a:gdLst/>
              <a:ahLst/>
              <a:cxnLst/>
              <a:rect l="l" t="t" r="r" b="b"/>
              <a:pathLst>
                <a:path w="243324" h="194404" extrusionOk="0">
                  <a:moveTo>
                    <a:pt x="231554" y="193738"/>
                  </a:moveTo>
                  <a:cubicBezTo>
                    <a:pt x="240316" y="191071"/>
                    <a:pt x="245270" y="181832"/>
                    <a:pt x="242603" y="173069"/>
                  </a:cubicBezTo>
                  <a:cubicBezTo>
                    <a:pt x="239840" y="164211"/>
                    <a:pt x="236602" y="155353"/>
                    <a:pt x="232983" y="146875"/>
                  </a:cubicBezTo>
                  <a:cubicBezTo>
                    <a:pt x="213266" y="101251"/>
                    <a:pt x="183548" y="65056"/>
                    <a:pt x="144590" y="39243"/>
                  </a:cubicBezTo>
                  <a:cubicBezTo>
                    <a:pt x="96585" y="7525"/>
                    <a:pt x="48674" y="476"/>
                    <a:pt x="16765" y="0"/>
                  </a:cubicBezTo>
                  <a:cubicBezTo>
                    <a:pt x="16670" y="0"/>
                    <a:pt x="16670" y="0"/>
                    <a:pt x="16574" y="0"/>
                  </a:cubicBezTo>
                  <a:cubicBezTo>
                    <a:pt x="7525" y="0"/>
                    <a:pt x="96" y="7334"/>
                    <a:pt x="1" y="16383"/>
                  </a:cubicBezTo>
                  <a:cubicBezTo>
                    <a:pt x="-94" y="25527"/>
                    <a:pt x="7240" y="33052"/>
                    <a:pt x="16384" y="33147"/>
                  </a:cubicBezTo>
                  <a:cubicBezTo>
                    <a:pt x="38768" y="33338"/>
                    <a:pt x="82869" y="38195"/>
                    <a:pt x="126303" y="66865"/>
                  </a:cubicBezTo>
                  <a:cubicBezTo>
                    <a:pt x="159831" y="88963"/>
                    <a:pt x="185453" y="120301"/>
                    <a:pt x="202503" y="159925"/>
                  </a:cubicBezTo>
                  <a:cubicBezTo>
                    <a:pt x="205741" y="167354"/>
                    <a:pt x="208503" y="174974"/>
                    <a:pt x="210789" y="182689"/>
                  </a:cubicBezTo>
                  <a:cubicBezTo>
                    <a:pt x="212884" y="189738"/>
                    <a:pt x="219552" y="194405"/>
                    <a:pt x="226600" y="194405"/>
                  </a:cubicBezTo>
                  <a:cubicBezTo>
                    <a:pt x="228125" y="194405"/>
                    <a:pt x="229839" y="194215"/>
                    <a:pt x="231554" y="19373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 name="Google Shape;82;p1"/>
            <p:cNvSpPr/>
            <p:nvPr/>
          </p:nvSpPr>
          <p:spPr>
            <a:xfrm>
              <a:off x="8438673" y="4487631"/>
              <a:ext cx="69698" cy="69699"/>
            </a:xfrm>
            <a:custGeom>
              <a:avLst/>
              <a:gdLst/>
              <a:ahLst/>
              <a:cxnLst/>
              <a:rect l="l" t="t" r="r" b="b"/>
              <a:pathLst>
                <a:path w="69698" h="69699" extrusionOk="0">
                  <a:moveTo>
                    <a:pt x="41338" y="64842"/>
                  </a:moveTo>
                  <a:cubicBezTo>
                    <a:pt x="44577" y="68080"/>
                    <a:pt x="48863" y="69699"/>
                    <a:pt x="53054" y="69699"/>
                  </a:cubicBezTo>
                  <a:cubicBezTo>
                    <a:pt x="57245" y="69699"/>
                    <a:pt x="61436" y="68175"/>
                    <a:pt x="64770" y="64842"/>
                  </a:cubicBezTo>
                  <a:cubicBezTo>
                    <a:pt x="71342" y="58460"/>
                    <a:pt x="71342" y="47887"/>
                    <a:pt x="64770" y="41410"/>
                  </a:cubicBezTo>
                  <a:lnTo>
                    <a:pt x="28289" y="4929"/>
                  </a:lnTo>
                  <a:cubicBezTo>
                    <a:pt x="21907" y="-1643"/>
                    <a:pt x="11335" y="-1643"/>
                    <a:pt x="4858" y="4929"/>
                  </a:cubicBezTo>
                  <a:cubicBezTo>
                    <a:pt x="-1619" y="11311"/>
                    <a:pt x="-1619" y="21884"/>
                    <a:pt x="4858" y="28361"/>
                  </a:cubicBezTo>
                  <a:lnTo>
                    <a:pt x="41338" y="64842"/>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3" name="Google Shape;83;p1"/>
            <p:cNvSpPr/>
            <p:nvPr/>
          </p:nvSpPr>
          <p:spPr>
            <a:xfrm>
              <a:off x="8352853" y="4705920"/>
              <a:ext cx="84677" cy="34290"/>
            </a:xfrm>
            <a:custGeom>
              <a:avLst/>
              <a:gdLst/>
              <a:ahLst/>
              <a:cxnLst/>
              <a:rect l="l" t="t" r="r" b="b"/>
              <a:pathLst>
                <a:path w="84677" h="34290" extrusionOk="0">
                  <a:moveTo>
                    <a:pt x="68199" y="476"/>
                  </a:moveTo>
                  <a:lnTo>
                    <a:pt x="16669" y="0"/>
                  </a:lnTo>
                  <a:cubicBezTo>
                    <a:pt x="7811" y="476"/>
                    <a:pt x="0" y="7429"/>
                    <a:pt x="0" y="16764"/>
                  </a:cubicBezTo>
                  <a:cubicBezTo>
                    <a:pt x="0" y="26098"/>
                    <a:pt x="7239" y="33719"/>
                    <a:pt x="16478" y="33814"/>
                  </a:cubicBezTo>
                  <a:lnTo>
                    <a:pt x="68009" y="34290"/>
                  </a:lnTo>
                  <a:lnTo>
                    <a:pt x="68104" y="34290"/>
                  </a:lnTo>
                  <a:cubicBezTo>
                    <a:pt x="77152" y="34290"/>
                    <a:pt x="84582" y="26765"/>
                    <a:pt x="84677" y="17526"/>
                  </a:cubicBezTo>
                  <a:cubicBezTo>
                    <a:pt x="84582" y="8096"/>
                    <a:pt x="77343" y="571"/>
                    <a:pt x="68199" y="47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4" name="Google Shape;84;p1"/>
            <p:cNvSpPr/>
            <p:nvPr/>
          </p:nvSpPr>
          <p:spPr>
            <a:xfrm>
              <a:off x="8437480" y="4878519"/>
              <a:ext cx="74298" cy="65145"/>
            </a:xfrm>
            <a:custGeom>
              <a:avLst/>
              <a:gdLst/>
              <a:ahLst/>
              <a:cxnLst/>
              <a:rect l="l" t="t" r="r" b="b"/>
              <a:pathLst>
                <a:path w="74298" h="65145" extrusionOk="0">
                  <a:moveTo>
                    <a:pt x="47103" y="3519"/>
                  </a:moveTo>
                  <a:lnTo>
                    <a:pt x="6336" y="35618"/>
                  </a:lnTo>
                  <a:cubicBezTo>
                    <a:pt x="-903" y="41333"/>
                    <a:pt x="-2141" y="51715"/>
                    <a:pt x="3669" y="58859"/>
                  </a:cubicBezTo>
                  <a:cubicBezTo>
                    <a:pt x="6908" y="63050"/>
                    <a:pt x="11765" y="65146"/>
                    <a:pt x="16719" y="65146"/>
                  </a:cubicBezTo>
                  <a:cubicBezTo>
                    <a:pt x="20433" y="65146"/>
                    <a:pt x="24052" y="63908"/>
                    <a:pt x="27196" y="61526"/>
                  </a:cubicBezTo>
                  <a:lnTo>
                    <a:pt x="67963" y="29427"/>
                  </a:lnTo>
                  <a:cubicBezTo>
                    <a:pt x="75202" y="23712"/>
                    <a:pt x="76440" y="13330"/>
                    <a:pt x="70630" y="6186"/>
                  </a:cubicBezTo>
                  <a:cubicBezTo>
                    <a:pt x="64820" y="-958"/>
                    <a:pt x="54343" y="-2005"/>
                    <a:pt x="47103" y="3519"/>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5" name="Google Shape;85;p1"/>
            <p:cNvSpPr/>
            <p:nvPr/>
          </p:nvSpPr>
          <p:spPr>
            <a:xfrm>
              <a:off x="9195268" y="4491036"/>
              <a:ext cx="70818" cy="69723"/>
            </a:xfrm>
            <a:custGeom>
              <a:avLst/>
              <a:gdLst/>
              <a:ahLst/>
              <a:cxnLst/>
              <a:rect l="l" t="t" r="r" b="b"/>
              <a:pathLst>
                <a:path w="70818" h="69723" extrusionOk="0">
                  <a:moveTo>
                    <a:pt x="42076" y="4858"/>
                  </a:moveTo>
                  <a:lnTo>
                    <a:pt x="4929" y="41434"/>
                  </a:lnTo>
                  <a:cubicBezTo>
                    <a:pt x="-1643" y="47816"/>
                    <a:pt x="-1643" y="58389"/>
                    <a:pt x="4929" y="64865"/>
                  </a:cubicBezTo>
                  <a:cubicBezTo>
                    <a:pt x="8167" y="68104"/>
                    <a:pt x="12549" y="69723"/>
                    <a:pt x="16835" y="69723"/>
                  </a:cubicBezTo>
                  <a:cubicBezTo>
                    <a:pt x="21121" y="69723"/>
                    <a:pt x="25408" y="68104"/>
                    <a:pt x="28742" y="64865"/>
                  </a:cubicBezTo>
                  <a:lnTo>
                    <a:pt x="65889" y="28289"/>
                  </a:lnTo>
                  <a:cubicBezTo>
                    <a:pt x="72461" y="21908"/>
                    <a:pt x="72461" y="11335"/>
                    <a:pt x="65889" y="4858"/>
                  </a:cubicBezTo>
                  <a:cubicBezTo>
                    <a:pt x="59412" y="-1714"/>
                    <a:pt x="48553" y="-1524"/>
                    <a:pt x="42076" y="485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6" name="Google Shape;86;p1"/>
            <p:cNvSpPr/>
            <p:nvPr/>
          </p:nvSpPr>
          <p:spPr>
            <a:xfrm>
              <a:off x="9266109" y="4709329"/>
              <a:ext cx="85725" cy="34310"/>
            </a:xfrm>
            <a:custGeom>
              <a:avLst/>
              <a:gdLst/>
              <a:ahLst/>
              <a:cxnLst/>
              <a:rect l="l" t="t" r="r" b="b"/>
              <a:pathLst>
                <a:path w="85725" h="34310" extrusionOk="0">
                  <a:moveTo>
                    <a:pt x="68866" y="21"/>
                  </a:moveTo>
                  <a:lnTo>
                    <a:pt x="16670" y="497"/>
                  </a:lnTo>
                  <a:cubicBezTo>
                    <a:pt x="7430" y="497"/>
                    <a:pt x="-94" y="8117"/>
                    <a:pt x="1" y="17547"/>
                  </a:cubicBezTo>
                  <a:cubicBezTo>
                    <a:pt x="96" y="26881"/>
                    <a:pt x="7621" y="34310"/>
                    <a:pt x="16765" y="34310"/>
                  </a:cubicBezTo>
                  <a:cubicBezTo>
                    <a:pt x="16765" y="34310"/>
                    <a:pt x="16765" y="34310"/>
                    <a:pt x="16860" y="34310"/>
                  </a:cubicBezTo>
                  <a:lnTo>
                    <a:pt x="69057" y="33834"/>
                  </a:lnTo>
                  <a:cubicBezTo>
                    <a:pt x="78296" y="33834"/>
                    <a:pt x="85726" y="26214"/>
                    <a:pt x="85726" y="16785"/>
                  </a:cubicBezTo>
                  <a:cubicBezTo>
                    <a:pt x="85726" y="7355"/>
                    <a:pt x="78391" y="-456"/>
                    <a:pt x="68866" y="2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7" name="Google Shape;87;p1"/>
            <p:cNvSpPr/>
            <p:nvPr/>
          </p:nvSpPr>
          <p:spPr>
            <a:xfrm>
              <a:off x="9191860" y="4881963"/>
              <a:ext cx="74298" cy="65130"/>
            </a:xfrm>
            <a:custGeom>
              <a:avLst/>
              <a:gdLst/>
              <a:ahLst/>
              <a:cxnLst/>
              <a:rect l="l" t="t" r="r" b="b"/>
              <a:pathLst>
                <a:path w="74298" h="65130" extrusionOk="0">
                  <a:moveTo>
                    <a:pt x="67963" y="35603"/>
                  </a:moveTo>
                  <a:lnTo>
                    <a:pt x="27196" y="3599"/>
                  </a:lnTo>
                  <a:cubicBezTo>
                    <a:pt x="19957" y="-2116"/>
                    <a:pt x="9480" y="-877"/>
                    <a:pt x="3669" y="6266"/>
                  </a:cubicBezTo>
                  <a:cubicBezTo>
                    <a:pt x="-2141" y="13410"/>
                    <a:pt x="-903" y="23792"/>
                    <a:pt x="6336" y="29507"/>
                  </a:cubicBezTo>
                  <a:lnTo>
                    <a:pt x="47103" y="61511"/>
                  </a:lnTo>
                  <a:cubicBezTo>
                    <a:pt x="50151" y="63892"/>
                    <a:pt x="53771" y="65131"/>
                    <a:pt x="57485" y="65131"/>
                  </a:cubicBezTo>
                  <a:cubicBezTo>
                    <a:pt x="62343" y="65131"/>
                    <a:pt x="67296" y="63035"/>
                    <a:pt x="70630" y="58844"/>
                  </a:cubicBezTo>
                  <a:cubicBezTo>
                    <a:pt x="76440" y="51700"/>
                    <a:pt x="75202" y="41318"/>
                    <a:pt x="67963" y="3560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88" name="Google Shape;88;p1"/>
          <p:cNvGrpSpPr/>
          <p:nvPr/>
        </p:nvGrpSpPr>
        <p:grpSpPr>
          <a:xfrm rot="816607">
            <a:off x="9963813" y="115087"/>
            <a:ext cx="715862" cy="804296"/>
            <a:chOff x="6479476" y="1449514"/>
            <a:chExt cx="954404" cy="1072133"/>
          </a:xfrm>
        </p:grpSpPr>
        <p:sp>
          <p:nvSpPr>
            <p:cNvPr id="89" name="Google Shape;89;p1"/>
            <p:cNvSpPr/>
            <p:nvPr/>
          </p:nvSpPr>
          <p:spPr>
            <a:xfrm>
              <a:off x="6479476" y="1449514"/>
              <a:ext cx="954404" cy="1072133"/>
            </a:xfrm>
            <a:custGeom>
              <a:avLst/>
              <a:gdLst/>
              <a:ahLst/>
              <a:cxnLst/>
              <a:rect l="l" t="t" r="r" b="b"/>
              <a:pathLst>
                <a:path w="954404" h="1072133" extrusionOk="0">
                  <a:moveTo>
                    <a:pt x="917924" y="669798"/>
                  </a:moveTo>
                  <a:lnTo>
                    <a:pt x="869823" y="669798"/>
                  </a:lnTo>
                  <a:lnTo>
                    <a:pt x="869823" y="217837"/>
                  </a:lnTo>
                  <a:cubicBezTo>
                    <a:pt x="869823" y="156305"/>
                    <a:pt x="819722" y="106299"/>
                    <a:pt x="758190" y="106299"/>
                  </a:cubicBezTo>
                  <a:lnTo>
                    <a:pt x="613981" y="106299"/>
                  </a:lnTo>
                  <a:cubicBezTo>
                    <a:pt x="595313" y="97155"/>
                    <a:pt x="575691" y="89821"/>
                    <a:pt x="555498" y="84487"/>
                  </a:cubicBezTo>
                  <a:lnTo>
                    <a:pt x="555498" y="45625"/>
                  </a:lnTo>
                  <a:cubicBezTo>
                    <a:pt x="555498" y="20479"/>
                    <a:pt x="535210" y="0"/>
                    <a:pt x="510254" y="0"/>
                  </a:cubicBezTo>
                  <a:lnTo>
                    <a:pt x="444151" y="0"/>
                  </a:lnTo>
                  <a:cubicBezTo>
                    <a:pt x="419195" y="0"/>
                    <a:pt x="398907" y="20479"/>
                    <a:pt x="398907" y="45625"/>
                  </a:cubicBezTo>
                  <a:lnTo>
                    <a:pt x="398907" y="84392"/>
                  </a:lnTo>
                  <a:cubicBezTo>
                    <a:pt x="378523" y="89630"/>
                    <a:pt x="358712" y="96965"/>
                    <a:pt x="339852" y="106299"/>
                  </a:cubicBezTo>
                  <a:lnTo>
                    <a:pt x="196215" y="106299"/>
                  </a:lnTo>
                  <a:cubicBezTo>
                    <a:pt x="134588" y="106299"/>
                    <a:pt x="84582" y="156401"/>
                    <a:pt x="84582" y="217837"/>
                  </a:cubicBezTo>
                  <a:lnTo>
                    <a:pt x="84582" y="669798"/>
                  </a:lnTo>
                  <a:lnTo>
                    <a:pt x="36576" y="669798"/>
                  </a:lnTo>
                  <a:cubicBezTo>
                    <a:pt x="16383" y="669798"/>
                    <a:pt x="0" y="686276"/>
                    <a:pt x="0" y="706469"/>
                  </a:cubicBezTo>
                  <a:lnTo>
                    <a:pt x="0" y="973360"/>
                  </a:lnTo>
                  <a:cubicBezTo>
                    <a:pt x="0" y="1027843"/>
                    <a:pt x="44291" y="1072134"/>
                    <a:pt x="98679" y="1072134"/>
                  </a:cubicBezTo>
                  <a:lnTo>
                    <a:pt x="246126" y="1072134"/>
                  </a:lnTo>
                  <a:lnTo>
                    <a:pt x="708279" y="1072134"/>
                  </a:lnTo>
                  <a:lnTo>
                    <a:pt x="855916" y="1072134"/>
                  </a:lnTo>
                  <a:cubicBezTo>
                    <a:pt x="910304" y="1072134"/>
                    <a:pt x="954500" y="1027843"/>
                    <a:pt x="954405" y="973360"/>
                  </a:cubicBezTo>
                  <a:lnTo>
                    <a:pt x="954405" y="706469"/>
                  </a:lnTo>
                  <a:cubicBezTo>
                    <a:pt x="954405" y="686276"/>
                    <a:pt x="938022" y="669798"/>
                    <a:pt x="917924" y="669798"/>
                  </a:cubicBezTo>
                  <a:close/>
                  <a:moveTo>
                    <a:pt x="758190" y="136112"/>
                  </a:moveTo>
                  <a:cubicBezTo>
                    <a:pt x="803434" y="136112"/>
                    <a:pt x="840200" y="172784"/>
                    <a:pt x="840200" y="217932"/>
                  </a:cubicBezTo>
                  <a:lnTo>
                    <a:pt x="840200" y="669798"/>
                  </a:lnTo>
                  <a:lnTo>
                    <a:pt x="840200" y="699611"/>
                  </a:lnTo>
                  <a:lnTo>
                    <a:pt x="840200" y="841629"/>
                  </a:lnTo>
                  <a:lnTo>
                    <a:pt x="824484" y="699611"/>
                  </a:lnTo>
                  <a:lnTo>
                    <a:pt x="821150" y="669798"/>
                  </a:lnTo>
                  <a:lnTo>
                    <a:pt x="798862" y="468725"/>
                  </a:lnTo>
                  <a:cubicBezTo>
                    <a:pt x="797052" y="452533"/>
                    <a:pt x="795814" y="435769"/>
                    <a:pt x="794575" y="419481"/>
                  </a:cubicBezTo>
                  <a:cubicBezTo>
                    <a:pt x="792194" y="387382"/>
                    <a:pt x="789718" y="354140"/>
                    <a:pt x="783050" y="322326"/>
                  </a:cubicBezTo>
                  <a:cubicBezTo>
                    <a:pt x="777430" y="295751"/>
                    <a:pt x="768287" y="269843"/>
                    <a:pt x="755999" y="245554"/>
                  </a:cubicBezTo>
                  <a:cubicBezTo>
                    <a:pt x="733806" y="201740"/>
                    <a:pt x="701516" y="164497"/>
                    <a:pt x="662940" y="136112"/>
                  </a:cubicBezTo>
                  <a:lnTo>
                    <a:pt x="758190" y="136112"/>
                  </a:lnTo>
                  <a:close/>
                  <a:moveTo>
                    <a:pt x="135446" y="918782"/>
                  </a:moveTo>
                  <a:lnTo>
                    <a:pt x="159734" y="699611"/>
                  </a:lnTo>
                  <a:lnTo>
                    <a:pt x="163068" y="669798"/>
                  </a:lnTo>
                  <a:lnTo>
                    <a:pt x="181927" y="499586"/>
                  </a:lnTo>
                  <a:cubicBezTo>
                    <a:pt x="183261" y="487680"/>
                    <a:pt x="184785" y="475679"/>
                    <a:pt x="186309" y="463868"/>
                  </a:cubicBezTo>
                  <a:cubicBezTo>
                    <a:pt x="189833" y="436436"/>
                    <a:pt x="193453" y="408051"/>
                    <a:pt x="194596" y="379571"/>
                  </a:cubicBezTo>
                  <a:cubicBezTo>
                    <a:pt x="195643" y="350615"/>
                    <a:pt x="200025" y="324803"/>
                    <a:pt x="207740" y="300704"/>
                  </a:cubicBezTo>
                  <a:cubicBezTo>
                    <a:pt x="223647" y="251079"/>
                    <a:pt x="252984" y="206788"/>
                    <a:pt x="292513" y="172593"/>
                  </a:cubicBezTo>
                  <a:cubicBezTo>
                    <a:pt x="309086" y="158305"/>
                    <a:pt x="327184" y="146114"/>
                    <a:pt x="346329" y="136112"/>
                  </a:cubicBezTo>
                  <a:cubicBezTo>
                    <a:pt x="363093" y="127349"/>
                    <a:pt x="380714" y="120301"/>
                    <a:pt x="398907" y="115062"/>
                  </a:cubicBezTo>
                  <a:cubicBezTo>
                    <a:pt x="408622" y="112300"/>
                    <a:pt x="418433" y="110014"/>
                    <a:pt x="428434" y="108299"/>
                  </a:cubicBezTo>
                  <a:cubicBezTo>
                    <a:pt x="432911" y="107442"/>
                    <a:pt x="437388" y="106775"/>
                    <a:pt x="441865" y="106299"/>
                  </a:cubicBezTo>
                  <a:cubicBezTo>
                    <a:pt x="453485" y="104775"/>
                    <a:pt x="465296" y="104013"/>
                    <a:pt x="477202" y="104013"/>
                  </a:cubicBezTo>
                  <a:cubicBezTo>
                    <a:pt x="489013" y="104013"/>
                    <a:pt x="500824" y="104775"/>
                    <a:pt x="512350" y="106299"/>
                  </a:cubicBezTo>
                  <a:cubicBezTo>
                    <a:pt x="516922" y="106870"/>
                    <a:pt x="521494" y="107537"/>
                    <a:pt x="525971" y="108394"/>
                  </a:cubicBezTo>
                  <a:cubicBezTo>
                    <a:pt x="535972" y="110204"/>
                    <a:pt x="545878" y="112490"/>
                    <a:pt x="555498" y="115348"/>
                  </a:cubicBezTo>
                  <a:cubicBezTo>
                    <a:pt x="573310" y="120587"/>
                    <a:pt x="590550" y="127540"/>
                    <a:pt x="606933" y="136112"/>
                  </a:cubicBezTo>
                  <a:cubicBezTo>
                    <a:pt x="658749" y="162973"/>
                    <a:pt x="702278" y="205645"/>
                    <a:pt x="729329" y="258985"/>
                  </a:cubicBezTo>
                  <a:cubicBezTo>
                    <a:pt x="740473" y="280892"/>
                    <a:pt x="748760" y="304324"/>
                    <a:pt x="753808" y="328422"/>
                  </a:cubicBezTo>
                  <a:cubicBezTo>
                    <a:pt x="760095" y="358331"/>
                    <a:pt x="762476" y="390620"/>
                    <a:pt x="764857" y="421767"/>
                  </a:cubicBezTo>
                  <a:cubicBezTo>
                    <a:pt x="766096" y="438245"/>
                    <a:pt x="767334" y="455390"/>
                    <a:pt x="769239" y="471964"/>
                  </a:cubicBezTo>
                  <a:lnTo>
                    <a:pt x="791147" y="669798"/>
                  </a:lnTo>
                  <a:lnTo>
                    <a:pt x="794480" y="699611"/>
                  </a:lnTo>
                  <a:lnTo>
                    <a:pt x="818769" y="918782"/>
                  </a:lnTo>
                  <a:cubicBezTo>
                    <a:pt x="822293" y="950214"/>
                    <a:pt x="812292" y="981742"/>
                    <a:pt x="791147" y="1005364"/>
                  </a:cubicBezTo>
                  <a:cubicBezTo>
                    <a:pt x="786765" y="1010317"/>
                    <a:pt x="781907" y="1014794"/>
                    <a:pt x="776764" y="1018794"/>
                  </a:cubicBezTo>
                  <a:cubicBezTo>
                    <a:pt x="770763" y="1020128"/>
                    <a:pt x="764572" y="1020890"/>
                    <a:pt x="758190" y="1020890"/>
                  </a:cubicBezTo>
                  <a:lnTo>
                    <a:pt x="196215" y="1020890"/>
                  </a:lnTo>
                  <a:cubicBezTo>
                    <a:pt x="189738" y="1020890"/>
                    <a:pt x="183356" y="1020128"/>
                    <a:pt x="177355" y="1018699"/>
                  </a:cubicBezTo>
                  <a:cubicBezTo>
                    <a:pt x="172212" y="1014698"/>
                    <a:pt x="167449" y="1010317"/>
                    <a:pt x="163068" y="1005364"/>
                  </a:cubicBezTo>
                  <a:cubicBezTo>
                    <a:pt x="142113" y="981837"/>
                    <a:pt x="132016" y="950214"/>
                    <a:pt x="135446" y="918782"/>
                  </a:cubicBezTo>
                  <a:close/>
                  <a:moveTo>
                    <a:pt x="428434" y="45625"/>
                  </a:moveTo>
                  <a:cubicBezTo>
                    <a:pt x="428434" y="36862"/>
                    <a:pt x="435483" y="29718"/>
                    <a:pt x="444151" y="29718"/>
                  </a:cubicBezTo>
                  <a:lnTo>
                    <a:pt x="510254" y="29718"/>
                  </a:lnTo>
                  <a:cubicBezTo>
                    <a:pt x="518922" y="29718"/>
                    <a:pt x="525971" y="36862"/>
                    <a:pt x="525971" y="45625"/>
                  </a:cubicBezTo>
                  <a:lnTo>
                    <a:pt x="525971" y="78200"/>
                  </a:lnTo>
                  <a:cubicBezTo>
                    <a:pt x="509968" y="75629"/>
                    <a:pt x="493776" y="74295"/>
                    <a:pt x="477393" y="74295"/>
                  </a:cubicBezTo>
                  <a:cubicBezTo>
                    <a:pt x="460915" y="74295"/>
                    <a:pt x="444532" y="75629"/>
                    <a:pt x="428434" y="78200"/>
                  </a:cubicBezTo>
                  <a:lnTo>
                    <a:pt x="428434" y="45625"/>
                  </a:lnTo>
                  <a:close/>
                  <a:moveTo>
                    <a:pt x="114205" y="217932"/>
                  </a:moveTo>
                  <a:cubicBezTo>
                    <a:pt x="114205" y="172784"/>
                    <a:pt x="150971" y="136112"/>
                    <a:pt x="196215" y="136112"/>
                  </a:cubicBezTo>
                  <a:lnTo>
                    <a:pt x="291084" y="136112"/>
                  </a:lnTo>
                  <a:cubicBezTo>
                    <a:pt x="284988" y="140494"/>
                    <a:pt x="279082" y="145161"/>
                    <a:pt x="273367" y="150114"/>
                  </a:cubicBezTo>
                  <a:cubicBezTo>
                    <a:pt x="229552" y="187928"/>
                    <a:pt x="197167" y="236887"/>
                    <a:pt x="179641" y="291656"/>
                  </a:cubicBezTo>
                  <a:cubicBezTo>
                    <a:pt x="171069" y="318325"/>
                    <a:pt x="166402" y="346710"/>
                    <a:pt x="165068" y="378428"/>
                  </a:cubicBezTo>
                  <a:cubicBezTo>
                    <a:pt x="164021" y="405670"/>
                    <a:pt x="160401" y="433388"/>
                    <a:pt x="156972" y="460153"/>
                  </a:cubicBezTo>
                  <a:cubicBezTo>
                    <a:pt x="155353" y="472249"/>
                    <a:pt x="153924" y="484346"/>
                    <a:pt x="152495" y="496348"/>
                  </a:cubicBezTo>
                  <a:lnTo>
                    <a:pt x="133255" y="669798"/>
                  </a:lnTo>
                  <a:lnTo>
                    <a:pt x="129921" y="699611"/>
                  </a:lnTo>
                  <a:lnTo>
                    <a:pt x="114205" y="841629"/>
                  </a:lnTo>
                  <a:lnTo>
                    <a:pt x="114205" y="699611"/>
                  </a:lnTo>
                  <a:lnTo>
                    <a:pt x="114205" y="669798"/>
                  </a:lnTo>
                  <a:lnTo>
                    <a:pt x="114205" y="217932"/>
                  </a:lnTo>
                  <a:close/>
                  <a:moveTo>
                    <a:pt x="98774" y="1042607"/>
                  </a:moveTo>
                  <a:cubicBezTo>
                    <a:pt x="60674" y="1042607"/>
                    <a:pt x="29718" y="1011555"/>
                    <a:pt x="29718" y="973455"/>
                  </a:cubicBezTo>
                  <a:lnTo>
                    <a:pt x="29718" y="706565"/>
                  </a:lnTo>
                  <a:cubicBezTo>
                    <a:pt x="29718" y="702659"/>
                    <a:pt x="32861" y="699611"/>
                    <a:pt x="36671" y="699611"/>
                  </a:cubicBezTo>
                  <a:lnTo>
                    <a:pt x="84582" y="699611"/>
                  </a:lnTo>
                  <a:lnTo>
                    <a:pt x="84582" y="938975"/>
                  </a:lnTo>
                  <a:cubicBezTo>
                    <a:pt x="84582" y="986028"/>
                    <a:pt x="113919" y="1026319"/>
                    <a:pt x="155257" y="1042607"/>
                  </a:cubicBezTo>
                  <a:lnTo>
                    <a:pt x="98774" y="1042607"/>
                  </a:lnTo>
                  <a:close/>
                  <a:moveTo>
                    <a:pt x="924973" y="973455"/>
                  </a:moveTo>
                  <a:cubicBezTo>
                    <a:pt x="924973" y="1011650"/>
                    <a:pt x="894016" y="1042607"/>
                    <a:pt x="856012" y="1042607"/>
                  </a:cubicBezTo>
                  <a:lnTo>
                    <a:pt x="799243" y="1042607"/>
                  </a:lnTo>
                  <a:cubicBezTo>
                    <a:pt x="840581" y="1026319"/>
                    <a:pt x="869823" y="986028"/>
                    <a:pt x="869823" y="938975"/>
                  </a:cubicBezTo>
                  <a:lnTo>
                    <a:pt x="869823" y="699611"/>
                  </a:lnTo>
                  <a:lnTo>
                    <a:pt x="918115" y="699611"/>
                  </a:lnTo>
                  <a:cubicBezTo>
                    <a:pt x="921925" y="699611"/>
                    <a:pt x="924973" y="702755"/>
                    <a:pt x="924973" y="706565"/>
                  </a:cubicBezTo>
                  <a:lnTo>
                    <a:pt x="924973" y="9734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0" name="Google Shape;90;p1"/>
            <p:cNvSpPr/>
            <p:nvPr/>
          </p:nvSpPr>
          <p:spPr>
            <a:xfrm>
              <a:off x="6705789" y="2061018"/>
              <a:ext cx="502920" cy="310895"/>
            </a:xfrm>
            <a:custGeom>
              <a:avLst/>
              <a:gdLst/>
              <a:ahLst/>
              <a:cxnLst/>
              <a:rect l="l" t="t" r="r" b="b"/>
              <a:pathLst>
                <a:path w="502920" h="310895" extrusionOk="0">
                  <a:moveTo>
                    <a:pt x="67056" y="310896"/>
                  </a:moveTo>
                  <a:lnTo>
                    <a:pt x="435674" y="310896"/>
                  </a:lnTo>
                  <a:cubicBezTo>
                    <a:pt x="472726" y="310896"/>
                    <a:pt x="502730" y="282702"/>
                    <a:pt x="502920" y="247936"/>
                  </a:cubicBezTo>
                  <a:lnTo>
                    <a:pt x="502920" y="119158"/>
                  </a:lnTo>
                  <a:lnTo>
                    <a:pt x="502920" y="118777"/>
                  </a:lnTo>
                  <a:lnTo>
                    <a:pt x="502920" y="14859"/>
                  </a:lnTo>
                  <a:cubicBezTo>
                    <a:pt x="502920" y="6668"/>
                    <a:pt x="496348" y="0"/>
                    <a:pt x="488156" y="0"/>
                  </a:cubicBezTo>
                  <a:lnTo>
                    <a:pt x="14859" y="0"/>
                  </a:lnTo>
                  <a:cubicBezTo>
                    <a:pt x="6668" y="0"/>
                    <a:pt x="0" y="6668"/>
                    <a:pt x="0" y="14859"/>
                  </a:cubicBezTo>
                  <a:lnTo>
                    <a:pt x="0" y="118777"/>
                  </a:lnTo>
                  <a:lnTo>
                    <a:pt x="0" y="119253"/>
                  </a:lnTo>
                  <a:lnTo>
                    <a:pt x="0" y="247936"/>
                  </a:lnTo>
                  <a:cubicBezTo>
                    <a:pt x="0" y="282702"/>
                    <a:pt x="30099" y="310896"/>
                    <a:pt x="67056" y="310896"/>
                  </a:cubicBezTo>
                  <a:close/>
                  <a:moveTo>
                    <a:pt x="473202" y="248031"/>
                  </a:moveTo>
                  <a:cubicBezTo>
                    <a:pt x="473202" y="266414"/>
                    <a:pt x="456438" y="281464"/>
                    <a:pt x="435769" y="281464"/>
                  </a:cubicBezTo>
                  <a:lnTo>
                    <a:pt x="67056" y="281464"/>
                  </a:lnTo>
                  <a:cubicBezTo>
                    <a:pt x="46387" y="281464"/>
                    <a:pt x="29623" y="266414"/>
                    <a:pt x="29623" y="248031"/>
                  </a:cubicBezTo>
                  <a:lnTo>
                    <a:pt x="29623" y="138303"/>
                  </a:lnTo>
                  <a:lnTo>
                    <a:pt x="213646" y="184118"/>
                  </a:lnTo>
                  <a:cubicBezTo>
                    <a:pt x="226028" y="187071"/>
                    <a:pt x="238696" y="188595"/>
                    <a:pt x="251460" y="188595"/>
                  </a:cubicBezTo>
                  <a:cubicBezTo>
                    <a:pt x="264128" y="188595"/>
                    <a:pt x="276796" y="187071"/>
                    <a:pt x="289275" y="184023"/>
                  </a:cubicBezTo>
                  <a:lnTo>
                    <a:pt x="473202" y="138208"/>
                  </a:lnTo>
                  <a:lnTo>
                    <a:pt x="473202" y="248031"/>
                  </a:lnTo>
                  <a:close/>
                  <a:moveTo>
                    <a:pt x="29528" y="29813"/>
                  </a:moveTo>
                  <a:lnTo>
                    <a:pt x="473202" y="29813"/>
                  </a:lnTo>
                  <a:lnTo>
                    <a:pt x="473202" y="107252"/>
                  </a:lnTo>
                  <a:lnTo>
                    <a:pt x="282131" y="154781"/>
                  </a:lnTo>
                  <a:cubicBezTo>
                    <a:pt x="262033" y="159734"/>
                    <a:pt x="240887" y="159734"/>
                    <a:pt x="220885" y="154781"/>
                  </a:cubicBezTo>
                  <a:lnTo>
                    <a:pt x="29528" y="107252"/>
                  </a:lnTo>
                  <a:lnTo>
                    <a:pt x="29528" y="2981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1" name="Google Shape;91;p1"/>
            <p:cNvSpPr/>
            <p:nvPr/>
          </p:nvSpPr>
          <p:spPr>
            <a:xfrm>
              <a:off x="6861214" y="1725048"/>
              <a:ext cx="190928" cy="190809"/>
            </a:xfrm>
            <a:custGeom>
              <a:avLst/>
              <a:gdLst/>
              <a:ahLst/>
              <a:cxnLst/>
              <a:rect l="l" t="t" r="r" b="b"/>
              <a:pathLst>
                <a:path w="190928" h="190809" extrusionOk="0">
                  <a:moveTo>
                    <a:pt x="81939" y="185190"/>
                  </a:moveTo>
                  <a:cubicBezTo>
                    <a:pt x="85749" y="189000"/>
                    <a:pt x="90511" y="190810"/>
                    <a:pt x="95464" y="190810"/>
                  </a:cubicBezTo>
                  <a:cubicBezTo>
                    <a:pt x="100417" y="190810"/>
                    <a:pt x="105180" y="189000"/>
                    <a:pt x="108990" y="185190"/>
                  </a:cubicBezTo>
                  <a:lnTo>
                    <a:pt x="185285" y="108799"/>
                  </a:lnTo>
                  <a:cubicBezTo>
                    <a:pt x="192810" y="101370"/>
                    <a:pt x="192810" y="89273"/>
                    <a:pt x="185285" y="81748"/>
                  </a:cubicBezTo>
                  <a:lnTo>
                    <a:pt x="108990" y="5358"/>
                  </a:lnTo>
                  <a:cubicBezTo>
                    <a:pt x="101751" y="-1786"/>
                    <a:pt x="89178" y="-1786"/>
                    <a:pt x="81939" y="5358"/>
                  </a:cubicBezTo>
                  <a:lnTo>
                    <a:pt x="5643" y="81748"/>
                  </a:lnTo>
                  <a:cubicBezTo>
                    <a:pt x="-1881" y="89178"/>
                    <a:pt x="-1881" y="101275"/>
                    <a:pt x="5643" y="108799"/>
                  </a:cubicBezTo>
                  <a:lnTo>
                    <a:pt x="81939" y="185190"/>
                  </a:lnTo>
                  <a:close/>
                  <a:moveTo>
                    <a:pt x="95464" y="33647"/>
                  </a:moveTo>
                  <a:lnTo>
                    <a:pt x="156996" y="95274"/>
                  </a:lnTo>
                  <a:lnTo>
                    <a:pt x="95464" y="156901"/>
                  </a:lnTo>
                  <a:lnTo>
                    <a:pt x="33933" y="95274"/>
                  </a:lnTo>
                  <a:lnTo>
                    <a:pt x="95464" y="3364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92" name="Google Shape;92;p1"/>
          <p:cNvGrpSpPr/>
          <p:nvPr/>
        </p:nvGrpSpPr>
        <p:grpSpPr>
          <a:xfrm rot="-1503216">
            <a:off x="9189976" y="1526209"/>
            <a:ext cx="813890" cy="1023327"/>
            <a:chOff x="6477570" y="1322641"/>
            <a:chExt cx="1052702" cy="1323593"/>
          </a:xfrm>
        </p:grpSpPr>
        <p:sp>
          <p:nvSpPr>
            <p:cNvPr id="93" name="Google Shape;93;p1"/>
            <p:cNvSpPr/>
            <p:nvPr/>
          </p:nvSpPr>
          <p:spPr>
            <a:xfrm>
              <a:off x="6477570" y="1428940"/>
              <a:ext cx="121158" cy="402716"/>
            </a:xfrm>
            <a:custGeom>
              <a:avLst/>
              <a:gdLst/>
              <a:ahLst/>
              <a:cxnLst/>
              <a:rect l="l" t="t" r="r" b="b"/>
              <a:pathLst>
                <a:path w="121158" h="402716" extrusionOk="0">
                  <a:moveTo>
                    <a:pt x="0" y="385000"/>
                  </a:moveTo>
                  <a:lnTo>
                    <a:pt x="0" y="118015"/>
                  </a:lnTo>
                  <a:cubicBezTo>
                    <a:pt x="0" y="64103"/>
                    <a:pt x="36290" y="18574"/>
                    <a:pt x="85725" y="4572"/>
                  </a:cubicBezTo>
                  <a:cubicBezTo>
                    <a:pt x="96012" y="1619"/>
                    <a:pt x="106871" y="0"/>
                    <a:pt x="118110" y="0"/>
                  </a:cubicBezTo>
                  <a:lnTo>
                    <a:pt x="121158" y="0"/>
                  </a:lnTo>
                  <a:lnTo>
                    <a:pt x="121158" y="35433"/>
                  </a:lnTo>
                  <a:lnTo>
                    <a:pt x="118110" y="35433"/>
                  </a:lnTo>
                  <a:cubicBezTo>
                    <a:pt x="106585" y="35433"/>
                    <a:pt x="95631" y="37814"/>
                    <a:pt x="85725" y="42005"/>
                  </a:cubicBezTo>
                  <a:cubicBezTo>
                    <a:pt x="56197" y="54673"/>
                    <a:pt x="35433" y="83915"/>
                    <a:pt x="35433" y="118015"/>
                  </a:cubicBezTo>
                  <a:lnTo>
                    <a:pt x="35433" y="385000"/>
                  </a:lnTo>
                  <a:cubicBezTo>
                    <a:pt x="35433" y="394811"/>
                    <a:pt x="27527" y="402717"/>
                    <a:pt x="17717" y="402717"/>
                  </a:cubicBezTo>
                  <a:cubicBezTo>
                    <a:pt x="7906" y="402717"/>
                    <a:pt x="0" y="394811"/>
                    <a:pt x="0" y="38500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4" name="Google Shape;94;p1"/>
            <p:cNvSpPr/>
            <p:nvPr/>
          </p:nvSpPr>
          <p:spPr>
            <a:xfrm>
              <a:off x="6669595"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 name="Google Shape;95;p1"/>
            <p:cNvSpPr/>
            <p:nvPr/>
          </p:nvSpPr>
          <p:spPr>
            <a:xfrm>
              <a:off x="6917626"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 name="Google Shape;96;p1"/>
            <p:cNvSpPr/>
            <p:nvPr/>
          </p:nvSpPr>
          <p:spPr>
            <a:xfrm>
              <a:off x="7165657"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 name="Google Shape;97;p1"/>
            <p:cNvSpPr/>
            <p:nvPr/>
          </p:nvSpPr>
          <p:spPr>
            <a:xfrm>
              <a:off x="6477570" y="1429035"/>
              <a:ext cx="1052702" cy="1217199"/>
            </a:xfrm>
            <a:custGeom>
              <a:avLst/>
              <a:gdLst/>
              <a:ahLst/>
              <a:cxnLst/>
              <a:rect l="l" t="t" r="r" b="b"/>
              <a:pathLst>
                <a:path w="1052702" h="1217199" extrusionOk="0">
                  <a:moveTo>
                    <a:pt x="1052703" y="117920"/>
                  </a:moveTo>
                  <a:lnTo>
                    <a:pt x="1052703" y="1099090"/>
                  </a:lnTo>
                  <a:cubicBezTo>
                    <a:pt x="1052703" y="1164241"/>
                    <a:pt x="999649" y="1217200"/>
                    <a:pt x="934498" y="1217200"/>
                  </a:cubicBezTo>
                  <a:lnTo>
                    <a:pt x="118110" y="1217200"/>
                  </a:lnTo>
                  <a:cubicBezTo>
                    <a:pt x="52959" y="1217200"/>
                    <a:pt x="0" y="1164241"/>
                    <a:pt x="0" y="1099090"/>
                  </a:cubicBezTo>
                  <a:lnTo>
                    <a:pt x="0" y="1066038"/>
                  </a:lnTo>
                  <a:cubicBezTo>
                    <a:pt x="0" y="1056227"/>
                    <a:pt x="7906" y="1048321"/>
                    <a:pt x="17717" y="1048321"/>
                  </a:cubicBezTo>
                  <a:cubicBezTo>
                    <a:pt x="27527" y="1048321"/>
                    <a:pt x="35433" y="1056227"/>
                    <a:pt x="35433" y="1066038"/>
                  </a:cubicBezTo>
                  <a:lnTo>
                    <a:pt x="35433" y="1099090"/>
                  </a:lnTo>
                  <a:cubicBezTo>
                    <a:pt x="35433" y="1144619"/>
                    <a:pt x="72485" y="1181672"/>
                    <a:pt x="118110" y="1181672"/>
                  </a:cubicBezTo>
                  <a:lnTo>
                    <a:pt x="934498" y="1181672"/>
                  </a:lnTo>
                  <a:cubicBezTo>
                    <a:pt x="980027" y="1181672"/>
                    <a:pt x="1017175" y="1144715"/>
                    <a:pt x="1017175" y="1099090"/>
                  </a:cubicBezTo>
                  <a:lnTo>
                    <a:pt x="1017175" y="117920"/>
                  </a:lnTo>
                  <a:cubicBezTo>
                    <a:pt x="1017175" y="85630"/>
                    <a:pt x="998601" y="57626"/>
                    <a:pt x="971550" y="44006"/>
                  </a:cubicBezTo>
                  <a:cubicBezTo>
                    <a:pt x="960882" y="38672"/>
                    <a:pt x="948880" y="35624"/>
                    <a:pt x="936117" y="35338"/>
                  </a:cubicBezTo>
                  <a:lnTo>
                    <a:pt x="936117" y="0"/>
                  </a:lnTo>
                  <a:cubicBezTo>
                    <a:pt x="948500" y="95"/>
                    <a:pt x="960406" y="2191"/>
                    <a:pt x="971550" y="5905"/>
                  </a:cubicBezTo>
                  <a:cubicBezTo>
                    <a:pt x="1018604" y="21431"/>
                    <a:pt x="1052703" y="65723"/>
                    <a:pt x="1052703" y="1179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 name="Google Shape;98;p1"/>
            <p:cNvSpPr/>
            <p:nvPr/>
          </p:nvSpPr>
          <p:spPr>
            <a:xfrm>
              <a:off x="6646830" y="1913476"/>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 name="Google Shape;99;p1"/>
            <p:cNvSpPr/>
            <p:nvPr/>
          </p:nvSpPr>
          <p:spPr>
            <a:xfrm>
              <a:off x="6646830" y="1747837"/>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 name="Google Shape;100;p1"/>
            <p:cNvSpPr/>
            <p:nvPr/>
          </p:nvSpPr>
          <p:spPr>
            <a:xfrm>
              <a:off x="6646830" y="2079307"/>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 name="Google Shape;101;p1"/>
            <p:cNvSpPr/>
            <p:nvPr/>
          </p:nvSpPr>
          <p:spPr>
            <a:xfrm>
              <a:off x="6646830" y="2232373"/>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 name="Google Shape;102;p1"/>
            <p:cNvSpPr/>
            <p:nvPr/>
          </p:nvSpPr>
          <p:spPr>
            <a:xfrm>
              <a:off x="6646830" y="2398203"/>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 name="Google Shape;103;p1"/>
            <p:cNvSpPr/>
            <p:nvPr/>
          </p:nvSpPr>
          <p:spPr>
            <a:xfrm>
              <a:off x="6478713" y="1870138"/>
              <a:ext cx="35433" cy="529209"/>
            </a:xfrm>
            <a:custGeom>
              <a:avLst/>
              <a:gdLst/>
              <a:ahLst/>
              <a:cxnLst/>
              <a:rect l="l" t="t" r="r" b="b"/>
              <a:pathLst>
                <a:path w="35433" h="529209" extrusionOk="0">
                  <a:moveTo>
                    <a:pt x="17717" y="529209"/>
                  </a:moveTo>
                  <a:cubicBezTo>
                    <a:pt x="7906" y="529209"/>
                    <a:pt x="0" y="521303"/>
                    <a:pt x="0" y="511493"/>
                  </a:cubicBezTo>
                  <a:lnTo>
                    <a:pt x="0" y="17717"/>
                  </a:lnTo>
                  <a:cubicBezTo>
                    <a:pt x="0" y="7906"/>
                    <a:pt x="7906" y="0"/>
                    <a:pt x="17717" y="0"/>
                  </a:cubicBezTo>
                  <a:cubicBezTo>
                    <a:pt x="27527" y="0"/>
                    <a:pt x="35433" y="7906"/>
                    <a:pt x="35433" y="17717"/>
                  </a:cubicBezTo>
                  <a:lnTo>
                    <a:pt x="35433" y="511397"/>
                  </a:lnTo>
                  <a:cubicBezTo>
                    <a:pt x="35433" y="521208"/>
                    <a:pt x="27527" y="529209"/>
                    <a:pt x="17717" y="529209"/>
                  </a:cubicBezTo>
                  <a:lnTo>
                    <a:pt x="17717" y="52920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4" name="Google Shape;104;p1"/>
            <p:cNvSpPr/>
            <p:nvPr/>
          </p:nvSpPr>
          <p:spPr>
            <a:xfrm>
              <a:off x="6563295"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5" name="Google Shape;105;p1"/>
            <p:cNvSpPr/>
            <p:nvPr/>
          </p:nvSpPr>
          <p:spPr>
            <a:xfrm>
              <a:off x="6811327"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 name="Google Shape;106;p1"/>
            <p:cNvSpPr/>
            <p:nvPr/>
          </p:nvSpPr>
          <p:spPr>
            <a:xfrm>
              <a:off x="7059358" y="1322641"/>
              <a:ext cx="141731" cy="248030"/>
            </a:xfrm>
            <a:custGeom>
              <a:avLst/>
              <a:gdLst/>
              <a:ahLst/>
              <a:cxnLst/>
              <a:rect l="l" t="t" r="r" b="b"/>
              <a:pathLst>
                <a:path w="141731"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8"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7" name="Google Shape;107;p1"/>
            <p:cNvSpPr/>
            <p:nvPr/>
          </p:nvSpPr>
          <p:spPr>
            <a:xfrm>
              <a:off x="7307388"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08" name="Google Shape;108;p1"/>
          <p:cNvGrpSpPr/>
          <p:nvPr/>
        </p:nvGrpSpPr>
        <p:grpSpPr>
          <a:xfrm rot="1458646">
            <a:off x="11137347" y="102453"/>
            <a:ext cx="722862" cy="1045420"/>
            <a:chOff x="6594769" y="2752153"/>
            <a:chExt cx="953209" cy="1378553"/>
          </a:xfrm>
        </p:grpSpPr>
        <p:sp>
          <p:nvSpPr>
            <p:cNvPr id="109" name="Google Shape;109;p1"/>
            <p:cNvSpPr/>
            <p:nvPr/>
          </p:nvSpPr>
          <p:spPr>
            <a:xfrm>
              <a:off x="6594769" y="2752153"/>
              <a:ext cx="953209" cy="1378553"/>
            </a:xfrm>
            <a:custGeom>
              <a:avLst/>
              <a:gdLst/>
              <a:ahLst/>
              <a:cxnLst/>
              <a:rect l="l" t="t" r="r" b="b"/>
              <a:pathLst>
                <a:path w="953209" h="1378553" extrusionOk="0">
                  <a:moveTo>
                    <a:pt x="945697" y="822198"/>
                  </a:moveTo>
                  <a:cubicBezTo>
                    <a:pt x="937696" y="816673"/>
                    <a:pt x="926838" y="818674"/>
                    <a:pt x="921313" y="826580"/>
                  </a:cubicBezTo>
                  <a:cubicBezTo>
                    <a:pt x="893881" y="866299"/>
                    <a:pt x="861496" y="901541"/>
                    <a:pt x="825206" y="931926"/>
                  </a:cubicBezTo>
                  <a:lnTo>
                    <a:pt x="756626" y="784098"/>
                  </a:lnTo>
                  <a:cubicBezTo>
                    <a:pt x="752530" y="775430"/>
                    <a:pt x="742148" y="771525"/>
                    <a:pt x="733385" y="775621"/>
                  </a:cubicBezTo>
                  <a:cubicBezTo>
                    <a:pt x="724622" y="779717"/>
                    <a:pt x="720812" y="790099"/>
                    <a:pt x="724907" y="798862"/>
                  </a:cubicBezTo>
                  <a:lnTo>
                    <a:pt x="796916" y="954024"/>
                  </a:lnTo>
                  <a:lnTo>
                    <a:pt x="811775" y="986219"/>
                  </a:lnTo>
                  <a:lnTo>
                    <a:pt x="833207" y="1032320"/>
                  </a:lnTo>
                  <a:cubicBezTo>
                    <a:pt x="866258" y="1103948"/>
                    <a:pt x="839589" y="1188148"/>
                    <a:pt x="773771" y="1228249"/>
                  </a:cubicBezTo>
                  <a:lnTo>
                    <a:pt x="691665" y="1051179"/>
                  </a:lnTo>
                  <a:lnTo>
                    <a:pt x="676901" y="1019461"/>
                  </a:lnTo>
                  <a:lnTo>
                    <a:pt x="519453" y="680180"/>
                  </a:lnTo>
                  <a:cubicBezTo>
                    <a:pt x="563554" y="667226"/>
                    <a:pt x="600130" y="636460"/>
                    <a:pt x="620704" y="596170"/>
                  </a:cubicBezTo>
                  <a:cubicBezTo>
                    <a:pt x="632896" y="608457"/>
                    <a:pt x="643183" y="623030"/>
                    <a:pt x="650898" y="639604"/>
                  </a:cubicBezTo>
                  <a:lnTo>
                    <a:pt x="694523" y="733711"/>
                  </a:lnTo>
                  <a:cubicBezTo>
                    <a:pt x="698618" y="742474"/>
                    <a:pt x="709001" y="746379"/>
                    <a:pt x="717764" y="742283"/>
                  </a:cubicBezTo>
                  <a:cubicBezTo>
                    <a:pt x="726527" y="738188"/>
                    <a:pt x="730337" y="727805"/>
                    <a:pt x="726241" y="719042"/>
                  </a:cubicBezTo>
                  <a:lnTo>
                    <a:pt x="682616" y="624935"/>
                  </a:lnTo>
                  <a:cubicBezTo>
                    <a:pt x="670806" y="599504"/>
                    <a:pt x="654041" y="577882"/>
                    <a:pt x="633944" y="560832"/>
                  </a:cubicBezTo>
                  <a:cubicBezTo>
                    <a:pt x="637182" y="547973"/>
                    <a:pt x="638897" y="534543"/>
                    <a:pt x="638897" y="520637"/>
                  </a:cubicBezTo>
                  <a:cubicBezTo>
                    <a:pt x="638897" y="435007"/>
                    <a:pt x="573746" y="364236"/>
                    <a:pt x="490307" y="355283"/>
                  </a:cubicBezTo>
                  <a:lnTo>
                    <a:pt x="490307" y="205264"/>
                  </a:lnTo>
                  <a:cubicBezTo>
                    <a:pt x="538980" y="196882"/>
                    <a:pt x="576032" y="154496"/>
                    <a:pt x="576032" y="103442"/>
                  </a:cubicBezTo>
                  <a:cubicBezTo>
                    <a:pt x="576032" y="46482"/>
                    <a:pt x="529550" y="0"/>
                    <a:pt x="472590" y="0"/>
                  </a:cubicBezTo>
                  <a:cubicBezTo>
                    <a:pt x="415631" y="0"/>
                    <a:pt x="369149" y="46292"/>
                    <a:pt x="369149" y="103442"/>
                  </a:cubicBezTo>
                  <a:cubicBezTo>
                    <a:pt x="369149" y="154400"/>
                    <a:pt x="406201" y="196787"/>
                    <a:pt x="454874" y="205264"/>
                  </a:cubicBezTo>
                  <a:lnTo>
                    <a:pt x="454874" y="355283"/>
                  </a:lnTo>
                  <a:cubicBezTo>
                    <a:pt x="371530" y="364141"/>
                    <a:pt x="306284" y="435007"/>
                    <a:pt x="306284" y="520637"/>
                  </a:cubicBezTo>
                  <a:cubicBezTo>
                    <a:pt x="306284" y="535114"/>
                    <a:pt x="308093" y="549116"/>
                    <a:pt x="311618" y="562451"/>
                  </a:cubicBezTo>
                  <a:cubicBezTo>
                    <a:pt x="292091" y="579406"/>
                    <a:pt x="276089" y="600647"/>
                    <a:pt x="264850" y="624935"/>
                  </a:cubicBezTo>
                  <a:lnTo>
                    <a:pt x="125404" y="925449"/>
                  </a:lnTo>
                  <a:cubicBezTo>
                    <a:pt x="90066" y="894779"/>
                    <a:pt x="58634" y="859250"/>
                    <a:pt x="32154" y="819436"/>
                  </a:cubicBezTo>
                  <a:cubicBezTo>
                    <a:pt x="26725" y="811339"/>
                    <a:pt x="15866" y="809149"/>
                    <a:pt x="7865" y="814483"/>
                  </a:cubicBezTo>
                  <a:cubicBezTo>
                    <a:pt x="-231" y="819817"/>
                    <a:pt x="-2422" y="830675"/>
                    <a:pt x="2913" y="838772"/>
                  </a:cubicBezTo>
                  <a:cubicBezTo>
                    <a:pt x="33107" y="884110"/>
                    <a:pt x="69302" y="924211"/>
                    <a:pt x="110069" y="958405"/>
                  </a:cubicBezTo>
                  <a:lnTo>
                    <a:pt x="82637" y="1017556"/>
                  </a:lnTo>
                  <a:cubicBezTo>
                    <a:pt x="41108" y="1107091"/>
                    <a:pt x="76064" y="1212628"/>
                    <a:pt x="160170" y="1260729"/>
                  </a:cubicBezTo>
                  <a:lnTo>
                    <a:pt x="121308" y="1354455"/>
                  </a:lnTo>
                  <a:cubicBezTo>
                    <a:pt x="117689" y="1363408"/>
                    <a:pt x="121880" y="1373600"/>
                    <a:pt x="130928" y="1377315"/>
                  </a:cubicBezTo>
                  <a:cubicBezTo>
                    <a:pt x="133119" y="1378172"/>
                    <a:pt x="135405" y="1378553"/>
                    <a:pt x="137596" y="1378553"/>
                  </a:cubicBezTo>
                  <a:cubicBezTo>
                    <a:pt x="144549" y="1378553"/>
                    <a:pt x="151122" y="1374457"/>
                    <a:pt x="153884" y="1367695"/>
                  </a:cubicBezTo>
                  <a:lnTo>
                    <a:pt x="198651" y="1259777"/>
                  </a:lnTo>
                  <a:cubicBezTo>
                    <a:pt x="199223" y="1258348"/>
                    <a:pt x="199508" y="1256824"/>
                    <a:pt x="199699" y="1255395"/>
                  </a:cubicBezTo>
                  <a:lnTo>
                    <a:pt x="219987" y="1211961"/>
                  </a:lnTo>
                  <a:cubicBezTo>
                    <a:pt x="223988" y="1203198"/>
                    <a:pt x="220178" y="1192816"/>
                    <a:pt x="211415" y="1188720"/>
                  </a:cubicBezTo>
                  <a:cubicBezTo>
                    <a:pt x="202652" y="1184624"/>
                    <a:pt x="192269" y="1188530"/>
                    <a:pt x="188174" y="1197197"/>
                  </a:cubicBezTo>
                  <a:lnTo>
                    <a:pt x="173696" y="1228344"/>
                  </a:lnTo>
                  <a:cubicBezTo>
                    <a:pt x="107878" y="1188244"/>
                    <a:pt x="81113" y="1103948"/>
                    <a:pt x="114260" y="1032415"/>
                  </a:cubicBezTo>
                  <a:lnTo>
                    <a:pt x="138263" y="980599"/>
                  </a:lnTo>
                  <a:lnTo>
                    <a:pt x="153407" y="948214"/>
                  </a:lnTo>
                  <a:lnTo>
                    <a:pt x="296568" y="639699"/>
                  </a:lnTo>
                  <a:cubicBezTo>
                    <a:pt x="303807" y="624078"/>
                    <a:pt x="313427" y="609981"/>
                    <a:pt x="325239" y="597789"/>
                  </a:cubicBezTo>
                  <a:cubicBezTo>
                    <a:pt x="346289" y="637889"/>
                    <a:pt x="383341" y="668369"/>
                    <a:pt x="427823" y="680752"/>
                  </a:cubicBezTo>
                  <a:lnTo>
                    <a:pt x="272184" y="1015937"/>
                  </a:lnTo>
                  <a:lnTo>
                    <a:pt x="257421" y="1047655"/>
                  </a:lnTo>
                  <a:lnTo>
                    <a:pt x="214367" y="1140523"/>
                  </a:lnTo>
                  <a:cubicBezTo>
                    <a:pt x="210272" y="1149287"/>
                    <a:pt x="214082" y="1159669"/>
                    <a:pt x="222845" y="1163764"/>
                  </a:cubicBezTo>
                  <a:cubicBezTo>
                    <a:pt x="231608" y="1167860"/>
                    <a:pt x="241990" y="1163955"/>
                    <a:pt x="246086" y="1155192"/>
                  </a:cubicBezTo>
                  <a:lnTo>
                    <a:pt x="290186" y="1060132"/>
                  </a:lnTo>
                  <a:cubicBezTo>
                    <a:pt x="343907" y="1078611"/>
                    <a:pt x="400867" y="1089184"/>
                    <a:pt x="459350" y="1091184"/>
                  </a:cubicBezTo>
                  <a:lnTo>
                    <a:pt x="459350" y="1165574"/>
                  </a:lnTo>
                  <a:cubicBezTo>
                    <a:pt x="459350" y="1175290"/>
                    <a:pt x="466971" y="1183005"/>
                    <a:pt x="476496" y="1183005"/>
                  </a:cubicBezTo>
                  <a:cubicBezTo>
                    <a:pt x="485830" y="1183005"/>
                    <a:pt x="493640" y="1175195"/>
                    <a:pt x="493640" y="1165574"/>
                  </a:cubicBezTo>
                  <a:lnTo>
                    <a:pt x="493640" y="1091279"/>
                  </a:lnTo>
                  <a:cubicBezTo>
                    <a:pt x="550409" y="1089850"/>
                    <a:pt x="605845" y="1080230"/>
                    <a:pt x="658423" y="1063085"/>
                  </a:cubicBezTo>
                  <a:lnTo>
                    <a:pt x="747672" y="1255395"/>
                  </a:lnTo>
                  <a:cubicBezTo>
                    <a:pt x="747863" y="1256824"/>
                    <a:pt x="748148" y="1258348"/>
                    <a:pt x="748720" y="1259777"/>
                  </a:cubicBezTo>
                  <a:lnTo>
                    <a:pt x="793488" y="1367695"/>
                  </a:lnTo>
                  <a:cubicBezTo>
                    <a:pt x="796345" y="1374457"/>
                    <a:pt x="802917" y="1378553"/>
                    <a:pt x="809775" y="1378553"/>
                  </a:cubicBezTo>
                  <a:cubicBezTo>
                    <a:pt x="811966" y="1378553"/>
                    <a:pt x="814252" y="1378077"/>
                    <a:pt x="816443" y="1377315"/>
                  </a:cubicBezTo>
                  <a:cubicBezTo>
                    <a:pt x="825491" y="1373600"/>
                    <a:pt x="829682" y="1363408"/>
                    <a:pt x="826063" y="1354455"/>
                  </a:cubicBezTo>
                  <a:lnTo>
                    <a:pt x="787201" y="1260824"/>
                  </a:lnTo>
                  <a:cubicBezTo>
                    <a:pt x="871307" y="1212723"/>
                    <a:pt x="906168" y="1107091"/>
                    <a:pt x="864734" y="1017651"/>
                  </a:cubicBezTo>
                  <a:lnTo>
                    <a:pt x="840160" y="964787"/>
                  </a:lnTo>
                  <a:cubicBezTo>
                    <a:pt x="881784" y="931259"/>
                    <a:pt x="918932" y="891635"/>
                    <a:pt x="949983" y="846677"/>
                  </a:cubicBezTo>
                  <a:cubicBezTo>
                    <a:pt x="955603" y="838676"/>
                    <a:pt x="953698" y="827627"/>
                    <a:pt x="945697" y="822198"/>
                  </a:cubicBezTo>
                  <a:close/>
                  <a:moveTo>
                    <a:pt x="404296" y="103442"/>
                  </a:moveTo>
                  <a:cubicBezTo>
                    <a:pt x="404296" y="65722"/>
                    <a:pt x="434966" y="35147"/>
                    <a:pt x="472590" y="35147"/>
                  </a:cubicBezTo>
                  <a:cubicBezTo>
                    <a:pt x="510309" y="35147"/>
                    <a:pt x="540884" y="65818"/>
                    <a:pt x="540884" y="103442"/>
                  </a:cubicBezTo>
                  <a:cubicBezTo>
                    <a:pt x="540884" y="140398"/>
                    <a:pt x="511357" y="170497"/>
                    <a:pt x="474781" y="171641"/>
                  </a:cubicBezTo>
                  <a:cubicBezTo>
                    <a:pt x="474019" y="171545"/>
                    <a:pt x="473352" y="171450"/>
                    <a:pt x="472590" y="171450"/>
                  </a:cubicBezTo>
                  <a:cubicBezTo>
                    <a:pt x="471828" y="171450"/>
                    <a:pt x="471161" y="171545"/>
                    <a:pt x="470399" y="171641"/>
                  </a:cubicBezTo>
                  <a:cubicBezTo>
                    <a:pt x="433728" y="170497"/>
                    <a:pt x="404296" y="140398"/>
                    <a:pt x="404296" y="103442"/>
                  </a:cubicBezTo>
                  <a:close/>
                  <a:moveTo>
                    <a:pt x="353337" y="574834"/>
                  </a:moveTo>
                  <a:cubicBezTo>
                    <a:pt x="348289" y="563975"/>
                    <a:pt x="344765" y="552450"/>
                    <a:pt x="342955" y="540258"/>
                  </a:cubicBezTo>
                  <a:cubicBezTo>
                    <a:pt x="341907" y="533876"/>
                    <a:pt x="341431" y="527209"/>
                    <a:pt x="341431" y="520541"/>
                  </a:cubicBezTo>
                  <a:cubicBezTo>
                    <a:pt x="341431" y="448246"/>
                    <a:pt x="400200" y="389287"/>
                    <a:pt x="472590" y="389287"/>
                  </a:cubicBezTo>
                  <a:cubicBezTo>
                    <a:pt x="544980" y="389287"/>
                    <a:pt x="603845" y="448246"/>
                    <a:pt x="603845" y="520541"/>
                  </a:cubicBezTo>
                  <a:cubicBezTo>
                    <a:pt x="603845" y="526828"/>
                    <a:pt x="603368" y="533019"/>
                    <a:pt x="602511" y="539115"/>
                  </a:cubicBezTo>
                  <a:cubicBezTo>
                    <a:pt x="600797" y="551307"/>
                    <a:pt x="597368" y="562927"/>
                    <a:pt x="592415" y="573786"/>
                  </a:cubicBezTo>
                  <a:cubicBezTo>
                    <a:pt x="576222" y="610267"/>
                    <a:pt x="543837" y="637984"/>
                    <a:pt x="504404" y="647795"/>
                  </a:cubicBezTo>
                  <a:cubicBezTo>
                    <a:pt x="496498" y="649891"/>
                    <a:pt x="488306" y="651129"/>
                    <a:pt x="479924" y="651605"/>
                  </a:cubicBezTo>
                  <a:cubicBezTo>
                    <a:pt x="477448" y="651701"/>
                    <a:pt x="475067" y="651796"/>
                    <a:pt x="472590" y="651796"/>
                  </a:cubicBezTo>
                  <a:cubicBezTo>
                    <a:pt x="470876" y="651796"/>
                    <a:pt x="469256" y="651796"/>
                    <a:pt x="467542" y="651701"/>
                  </a:cubicBezTo>
                  <a:cubicBezTo>
                    <a:pt x="459160" y="651415"/>
                    <a:pt x="450873" y="650272"/>
                    <a:pt x="442967" y="648367"/>
                  </a:cubicBezTo>
                  <a:cubicBezTo>
                    <a:pt x="402963" y="639127"/>
                    <a:pt x="369911" y="611410"/>
                    <a:pt x="353337" y="574834"/>
                  </a:cubicBezTo>
                  <a:close/>
                  <a:moveTo>
                    <a:pt x="493736" y="1056323"/>
                  </a:moveTo>
                  <a:lnTo>
                    <a:pt x="493736" y="1000506"/>
                  </a:lnTo>
                  <a:cubicBezTo>
                    <a:pt x="493736" y="990790"/>
                    <a:pt x="486116" y="983075"/>
                    <a:pt x="476591" y="983075"/>
                  </a:cubicBezTo>
                  <a:cubicBezTo>
                    <a:pt x="467066" y="983075"/>
                    <a:pt x="459446" y="990886"/>
                    <a:pt x="459446" y="1000506"/>
                  </a:cubicBezTo>
                  <a:lnTo>
                    <a:pt x="459446" y="1056227"/>
                  </a:lnTo>
                  <a:cubicBezTo>
                    <a:pt x="406106" y="1054322"/>
                    <a:pt x="354194" y="1044797"/>
                    <a:pt x="305141" y="1028129"/>
                  </a:cubicBezTo>
                  <a:lnTo>
                    <a:pt x="463637" y="686752"/>
                  </a:lnTo>
                  <a:cubicBezTo>
                    <a:pt x="466589" y="686848"/>
                    <a:pt x="469638" y="686943"/>
                    <a:pt x="472590" y="686943"/>
                  </a:cubicBezTo>
                  <a:cubicBezTo>
                    <a:pt x="476305" y="686943"/>
                    <a:pt x="480020" y="686848"/>
                    <a:pt x="483734" y="686562"/>
                  </a:cubicBezTo>
                  <a:lnTo>
                    <a:pt x="643755" y="1031272"/>
                  </a:lnTo>
                  <a:cubicBezTo>
                    <a:pt x="595748" y="1046416"/>
                    <a:pt x="545361" y="1054989"/>
                    <a:pt x="493736" y="10563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0" name="Google Shape;110;p1"/>
            <p:cNvSpPr/>
            <p:nvPr/>
          </p:nvSpPr>
          <p:spPr>
            <a:xfrm>
              <a:off x="7034783" y="3243642"/>
              <a:ext cx="58292" cy="58293"/>
            </a:xfrm>
            <a:custGeom>
              <a:avLst/>
              <a:gdLst/>
              <a:ahLst/>
              <a:cxnLst/>
              <a:rect l="l" t="t" r="r" b="b"/>
              <a:pathLst>
                <a:path w="58292" h="58293" extrusionOk="0">
                  <a:moveTo>
                    <a:pt x="58293" y="29147"/>
                  </a:moveTo>
                  <a:cubicBezTo>
                    <a:pt x="58293" y="13049"/>
                    <a:pt x="45244" y="0"/>
                    <a:pt x="29146" y="0"/>
                  </a:cubicBezTo>
                  <a:cubicBezTo>
                    <a:pt x="13049" y="0"/>
                    <a:pt x="0" y="13049"/>
                    <a:pt x="0" y="29147"/>
                  </a:cubicBezTo>
                  <a:cubicBezTo>
                    <a:pt x="0" y="45244"/>
                    <a:pt x="13049" y="58293"/>
                    <a:pt x="29146" y="58293"/>
                  </a:cubicBezTo>
                  <a:cubicBezTo>
                    <a:pt x="45148" y="58293"/>
                    <a:pt x="58293" y="45244"/>
                    <a:pt x="58293" y="29147"/>
                  </a:cubicBezTo>
                  <a:close/>
                  <a:moveTo>
                    <a:pt x="23051" y="29147"/>
                  </a:moveTo>
                  <a:cubicBezTo>
                    <a:pt x="23051" y="25718"/>
                    <a:pt x="25718" y="23051"/>
                    <a:pt x="29146" y="23051"/>
                  </a:cubicBezTo>
                  <a:cubicBezTo>
                    <a:pt x="32480" y="23051"/>
                    <a:pt x="35243" y="25718"/>
                    <a:pt x="35243" y="29147"/>
                  </a:cubicBezTo>
                  <a:cubicBezTo>
                    <a:pt x="35243" y="32576"/>
                    <a:pt x="32576" y="35243"/>
                    <a:pt x="29146" y="35243"/>
                  </a:cubicBezTo>
                  <a:cubicBezTo>
                    <a:pt x="25718" y="35243"/>
                    <a:pt x="23051" y="32576"/>
                    <a:pt x="23051" y="291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11" name="Google Shape;111;p1"/>
          <p:cNvGrpSpPr/>
          <p:nvPr/>
        </p:nvGrpSpPr>
        <p:grpSpPr>
          <a:xfrm rot="1155841">
            <a:off x="10504054" y="1373533"/>
            <a:ext cx="1088710" cy="940486"/>
            <a:chOff x="4473320" y="1359978"/>
            <a:chExt cx="1435607" cy="1240155"/>
          </a:xfrm>
        </p:grpSpPr>
        <p:sp>
          <p:nvSpPr>
            <p:cNvPr id="112" name="Google Shape;112;p1"/>
            <p:cNvSpPr/>
            <p:nvPr/>
          </p:nvSpPr>
          <p:spPr>
            <a:xfrm>
              <a:off x="4473320" y="1359978"/>
              <a:ext cx="1435607" cy="901826"/>
            </a:xfrm>
            <a:custGeom>
              <a:avLst/>
              <a:gdLst/>
              <a:ahLst/>
              <a:cxnLst/>
              <a:rect l="l" t="t" r="r" b="b"/>
              <a:pathLst>
                <a:path w="1435607" h="901826" extrusionOk="0">
                  <a:moveTo>
                    <a:pt x="1418177" y="598361"/>
                  </a:moveTo>
                  <a:lnTo>
                    <a:pt x="1330547" y="598361"/>
                  </a:lnTo>
                  <a:cubicBezTo>
                    <a:pt x="1322642" y="267176"/>
                    <a:pt x="1050989" y="0"/>
                    <a:pt x="717804" y="0"/>
                  </a:cubicBezTo>
                  <a:cubicBezTo>
                    <a:pt x="384715" y="0"/>
                    <a:pt x="112967" y="267081"/>
                    <a:pt x="105156" y="598265"/>
                  </a:cubicBezTo>
                  <a:lnTo>
                    <a:pt x="17526" y="598265"/>
                  </a:lnTo>
                  <a:cubicBezTo>
                    <a:pt x="7811" y="598265"/>
                    <a:pt x="0" y="606076"/>
                    <a:pt x="0" y="615791"/>
                  </a:cubicBezTo>
                  <a:lnTo>
                    <a:pt x="0" y="884301"/>
                  </a:lnTo>
                  <a:cubicBezTo>
                    <a:pt x="0" y="894017"/>
                    <a:pt x="7811" y="901827"/>
                    <a:pt x="17526" y="901827"/>
                  </a:cubicBezTo>
                  <a:lnTo>
                    <a:pt x="1418082" y="901827"/>
                  </a:lnTo>
                  <a:cubicBezTo>
                    <a:pt x="1427798" y="901827"/>
                    <a:pt x="1435608" y="894017"/>
                    <a:pt x="1435608" y="884301"/>
                  </a:cubicBezTo>
                  <a:lnTo>
                    <a:pt x="1435608" y="615887"/>
                  </a:lnTo>
                  <a:cubicBezTo>
                    <a:pt x="1435608" y="606171"/>
                    <a:pt x="1427798" y="598361"/>
                    <a:pt x="1418177" y="598361"/>
                  </a:cubicBezTo>
                  <a:close/>
                  <a:moveTo>
                    <a:pt x="1400651" y="866870"/>
                  </a:moveTo>
                  <a:lnTo>
                    <a:pt x="1266444" y="866870"/>
                  </a:lnTo>
                  <a:lnTo>
                    <a:pt x="1266444" y="759333"/>
                  </a:lnTo>
                  <a:cubicBezTo>
                    <a:pt x="1266444" y="749618"/>
                    <a:pt x="1258824" y="741807"/>
                    <a:pt x="1249299" y="741807"/>
                  </a:cubicBezTo>
                  <a:cubicBezTo>
                    <a:pt x="1239774" y="741807"/>
                    <a:pt x="1232154" y="749618"/>
                    <a:pt x="1232154" y="759333"/>
                  </a:cubicBezTo>
                  <a:lnTo>
                    <a:pt x="1232154" y="866870"/>
                  </a:lnTo>
                  <a:lnTo>
                    <a:pt x="1115568" y="866870"/>
                  </a:lnTo>
                  <a:lnTo>
                    <a:pt x="1115568" y="759333"/>
                  </a:lnTo>
                  <a:cubicBezTo>
                    <a:pt x="1115568" y="749618"/>
                    <a:pt x="1107662" y="741807"/>
                    <a:pt x="1097852" y="741807"/>
                  </a:cubicBezTo>
                  <a:cubicBezTo>
                    <a:pt x="1088041" y="741807"/>
                    <a:pt x="1080135" y="749618"/>
                    <a:pt x="1080135" y="759333"/>
                  </a:cubicBezTo>
                  <a:lnTo>
                    <a:pt x="1080135" y="866870"/>
                  </a:lnTo>
                  <a:lnTo>
                    <a:pt x="963549" y="866870"/>
                  </a:lnTo>
                  <a:lnTo>
                    <a:pt x="963549" y="759333"/>
                  </a:lnTo>
                  <a:cubicBezTo>
                    <a:pt x="963549" y="749618"/>
                    <a:pt x="955643" y="741807"/>
                    <a:pt x="945833" y="741807"/>
                  </a:cubicBezTo>
                  <a:cubicBezTo>
                    <a:pt x="936022" y="741807"/>
                    <a:pt x="928116" y="749618"/>
                    <a:pt x="928116" y="759333"/>
                  </a:cubicBezTo>
                  <a:lnTo>
                    <a:pt x="928116" y="866870"/>
                  </a:lnTo>
                  <a:lnTo>
                    <a:pt x="811530" y="866870"/>
                  </a:lnTo>
                  <a:lnTo>
                    <a:pt x="811530" y="759333"/>
                  </a:lnTo>
                  <a:cubicBezTo>
                    <a:pt x="811530" y="749618"/>
                    <a:pt x="803624" y="741807"/>
                    <a:pt x="793814" y="741807"/>
                  </a:cubicBezTo>
                  <a:cubicBezTo>
                    <a:pt x="784003" y="741807"/>
                    <a:pt x="776097" y="749618"/>
                    <a:pt x="776097" y="759333"/>
                  </a:cubicBezTo>
                  <a:lnTo>
                    <a:pt x="776097" y="866870"/>
                  </a:lnTo>
                  <a:lnTo>
                    <a:pt x="659511" y="866870"/>
                  </a:lnTo>
                  <a:lnTo>
                    <a:pt x="659511" y="759333"/>
                  </a:lnTo>
                  <a:cubicBezTo>
                    <a:pt x="659511" y="749618"/>
                    <a:pt x="651891" y="741807"/>
                    <a:pt x="642366" y="741807"/>
                  </a:cubicBezTo>
                  <a:cubicBezTo>
                    <a:pt x="632841" y="741807"/>
                    <a:pt x="625221" y="749618"/>
                    <a:pt x="625221" y="759333"/>
                  </a:cubicBezTo>
                  <a:lnTo>
                    <a:pt x="625221" y="866870"/>
                  </a:lnTo>
                  <a:lnTo>
                    <a:pt x="508635" y="866870"/>
                  </a:lnTo>
                  <a:lnTo>
                    <a:pt x="508635" y="759333"/>
                  </a:lnTo>
                  <a:cubicBezTo>
                    <a:pt x="508635" y="749618"/>
                    <a:pt x="500729" y="741807"/>
                    <a:pt x="490918" y="741807"/>
                  </a:cubicBezTo>
                  <a:cubicBezTo>
                    <a:pt x="481108" y="741807"/>
                    <a:pt x="473202" y="749618"/>
                    <a:pt x="473202" y="759333"/>
                  </a:cubicBezTo>
                  <a:lnTo>
                    <a:pt x="473202" y="866870"/>
                  </a:lnTo>
                  <a:lnTo>
                    <a:pt x="356616" y="866870"/>
                  </a:lnTo>
                  <a:lnTo>
                    <a:pt x="356616" y="759333"/>
                  </a:lnTo>
                  <a:cubicBezTo>
                    <a:pt x="356616" y="749618"/>
                    <a:pt x="348710" y="741807"/>
                    <a:pt x="338900" y="741807"/>
                  </a:cubicBezTo>
                  <a:cubicBezTo>
                    <a:pt x="329089" y="741807"/>
                    <a:pt x="321183" y="749618"/>
                    <a:pt x="321183" y="759333"/>
                  </a:cubicBezTo>
                  <a:lnTo>
                    <a:pt x="321183" y="866870"/>
                  </a:lnTo>
                  <a:lnTo>
                    <a:pt x="204597" y="866870"/>
                  </a:lnTo>
                  <a:lnTo>
                    <a:pt x="204597" y="759333"/>
                  </a:lnTo>
                  <a:cubicBezTo>
                    <a:pt x="204597" y="749618"/>
                    <a:pt x="196691" y="741807"/>
                    <a:pt x="186880" y="741807"/>
                  </a:cubicBezTo>
                  <a:cubicBezTo>
                    <a:pt x="177070" y="741807"/>
                    <a:pt x="169164" y="749618"/>
                    <a:pt x="169164" y="759333"/>
                  </a:cubicBezTo>
                  <a:lnTo>
                    <a:pt x="169164" y="866870"/>
                  </a:lnTo>
                  <a:lnTo>
                    <a:pt x="35052" y="866870"/>
                  </a:lnTo>
                  <a:lnTo>
                    <a:pt x="35052" y="633317"/>
                  </a:lnTo>
                  <a:lnTo>
                    <a:pt x="122587" y="633317"/>
                  </a:lnTo>
                  <a:cubicBezTo>
                    <a:pt x="132302" y="633317"/>
                    <a:pt x="140113" y="625507"/>
                    <a:pt x="140113" y="615791"/>
                  </a:cubicBezTo>
                  <a:lnTo>
                    <a:pt x="140113" y="612839"/>
                  </a:lnTo>
                  <a:cubicBezTo>
                    <a:pt x="140113" y="294227"/>
                    <a:pt x="399383" y="34957"/>
                    <a:pt x="717899" y="34957"/>
                  </a:cubicBezTo>
                  <a:cubicBezTo>
                    <a:pt x="1036415" y="34957"/>
                    <a:pt x="1295686" y="294227"/>
                    <a:pt x="1295686" y="612839"/>
                  </a:cubicBezTo>
                  <a:lnTo>
                    <a:pt x="1295686" y="615791"/>
                  </a:lnTo>
                  <a:cubicBezTo>
                    <a:pt x="1295686" y="625507"/>
                    <a:pt x="1303496" y="633317"/>
                    <a:pt x="1313212" y="633317"/>
                  </a:cubicBezTo>
                  <a:lnTo>
                    <a:pt x="1400747" y="633317"/>
                  </a:lnTo>
                  <a:lnTo>
                    <a:pt x="1400747" y="86687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3" name="Google Shape;113;p1"/>
            <p:cNvSpPr/>
            <p:nvPr/>
          </p:nvSpPr>
          <p:spPr>
            <a:xfrm>
              <a:off x="4829079" y="1610962"/>
              <a:ext cx="723614" cy="382333"/>
            </a:xfrm>
            <a:custGeom>
              <a:avLst/>
              <a:gdLst/>
              <a:ahLst/>
              <a:cxnLst/>
              <a:rect l="l" t="t" r="r" b="b"/>
              <a:pathLst>
                <a:path w="723614" h="382333" extrusionOk="0">
                  <a:moveTo>
                    <a:pt x="361855" y="0"/>
                  </a:moveTo>
                  <a:cubicBezTo>
                    <a:pt x="162401" y="0"/>
                    <a:pt x="0" y="162401"/>
                    <a:pt x="0" y="361855"/>
                  </a:cubicBezTo>
                  <a:cubicBezTo>
                    <a:pt x="0" y="363474"/>
                    <a:pt x="0" y="365284"/>
                    <a:pt x="190" y="366903"/>
                  </a:cubicBezTo>
                  <a:cubicBezTo>
                    <a:pt x="1238" y="375666"/>
                    <a:pt x="8668" y="382333"/>
                    <a:pt x="17621" y="382333"/>
                  </a:cubicBezTo>
                  <a:lnTo>
                    <a:pt x="286321" y="382333"/>
                  </a:lnTo>
                  <a:cubicBezTo>
                    <a:pt x="295561" y="382333"/>
                    <a:pt x="303085" y="375190"/>
                    <a:pt x="303848" y="366141"/>
                  </a:cubicBezTo>
                  <a:cubicBezTo>
                    <a:pt x="306229" y="336042"/>
                    <a:pt x="331660" y="312325"/>
                    <a:pt x="361950" y="312325"/>
                  </a:cubicBezTo>
                  <a:cubicBezTo>
                    <a:pt x="392335" y="312325"/>
                    <a:pt x="417767" y="335947"/>
                    <a:pt x="420052" y="366141"/>
                  </a:cubicBezTo>
                  <a:cubicBezTo>
                    <a:pt x="420719" y="375380"/>
                    <a:pt x="428434" y="382333"/>
                    <a:pt x="437578" y="382333"/>
                  </a:cubicBezTo>
                  <a:lnTo>
                    <a:pt x="706279" y="382333"/>
                  </a:lnTo>
                  <a:cubicBezTo>
                    <a:pt x="715137" y="382333"/>
                    <a:pt x="722662" y="375761"/>
                    <a:pt x="723424" y="366903"/>
                  </a:cubicBezTo>
                  <a:cubicBezTo>
                    <a:pt x="723614" y="365284"/>
                    <a:pt x="723614" y="363474"/>
                    <a:pt x="723614" y="361855"/>
                  </a:cubicBezTo>
                  <a:cubicBezTo>
                    <a:pt x="723709" y="162401"/>
                    <a:pt x="561308" y="0"/>
                    <a:pt x="361855" y="0"/>
                  </a:cubicBezTo>
                  <a:close/>
                  <a:moveTo>
                    <a:pt x="452437" y="347377"/>
                  </a:moveTo>
                  <a:cubicBezTo>
                    <a:pt x="441960" y="307086"/>
                    <a:pt x="405003" y="277368"/>
                    <a:pt x="362141" y="277368"/>
                  </a:cubicBezTo>
                  <a:cubicBezTo>
                    <a:pt x="319278" y="277368"/>
                    <a:pt x="282321" y="306991"/>
                    <a:pt x="271843" y="347377"/>
                  </a:cubicBezTo>
                  <a:lnTo>
                    <a:pt x="35719" y="347377"/>
                  </a:lnTo>
                  <a:cubicBezTo>
                    <a:pt x="43339" y="173926"/>
                    <a:pt x="186880" y="35052"/>
                    <a:pt x="362141" y="35052"/>
                  </a:cubicBezTo>
                  <a:cubicBezTo>
                    <a:pt x="537115" y="35052"/>
                    <a:pt x="680466" y="173260"/>
                    <a:pt x="688562" y="347377"/>
                  </a:cubicBezTo>
                  <a:lnTo>
                    <a:pt x="452437" y="34737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4" name="Google Shape;114;p1"/>
            <p:cNvSpPr/>
            <p:nvPr/>
          </p:nvSpPr>
          <p:spPr>
            <a:xfrm>
              <a:off x="4549806" y="2379630"/>
              <a:ext cx="1327118" cy="220503"/>
            </a:xfrm>
            <a:custGeom>
              <a:avLst/>
              <a:gdLst/>
              <a:ahLst/>
              <a:cxnLst/>
              <a:rect l="l" t="t" r="r" b="b"/>
              <a:pathLst>
                <a:path w="1327118" h="220503" extrusionOk="0">
                  <a:moveTo>
                    <a:pt x="1315307" y="93536"/>
                  </a:moveTo>
                  <a:lnTo>
                    <a:pt x="1195197" y="51816"/>
                  </a:lnTo>
                  <a:cubicBezTo>
                    <a:pt x="1193864" y="50863"/>
                    <a:pt x="1192340" y="50006"/>
                    <a:pt x="1190720" y="49435"/>
                  </a:cubicBezTo>
                  <a:lnTo>
                    <a:pt x="1072134" y="7906"/>
                  </a:lnTo>
                  <a:cubicBezTo>
                    <a:pt x="1070419" y="6286"/>
                    <a:pt x="1068515" y="4953"/>
                    <a:pt x="1066228" y="4096"/>
                  </a:cubicBezTo>
                  <a:lnTo>
                    <a:pt x="1057275" y="952"/>
                  </a:lnTo>
                  <a:cubicBezTo>
                    <a:pt x="1055370" y="381"/>
                    <a:pt x="1053465" y="0"/>
                    <a:pt x="1051465" y="0"/>
                  </a:cubicBezTo>
                  <a:lnTo>
                    <a:pt x="350234" y="0"/>
                  </a:lnTo>
                  <a:cubicBezTo>
                    <a:pt x="350139" y="0"/>
                    <a:pt x="350044" y="0"/>
                    <a:pt x="349853" y="0"/>
                  </a:cubicBezTo>
                  <a:cubicBezTo>
                    <a:pt x="349758" y="0"/>
                    <a:pt x="349663" y="0"/>
                    <a:pt x="349472" y="0"/>
                  </a:cubicBezTo>
                  <a:lnTo>
                    <a:pt x="183737" y="0"/>
                  </a:lnTo>
                  <a:lnTo>
                    <a:pt x="183261" y="0"/>
                  </a:lnTo>
                  <a:lnTo>
                    <a:pt x="17526" y="0"/>
                  </a:lnTo>
                  <a:cubicBezTo>
                    <a:pt x="7811" y="0"/>
                    <a:pt x="0" y="7810"/>
                    <a:pt x="0" y="17526"/>
                  </a:cubicBezTo>
                  <a:lnTo>
                    <a:pt x="0" y="202978"/>
                  </a:lnTo>
                  <a:cubicBezTo>
                    <a:pt x="0" y="212693"/>
                    <a:pt x="7811" y="220504"/>
                    <a:pt x="17526" y="220504"/>
                  </a:cubicBezTo>
                  <a:lnTo>
                    <a:pt x="183261" y="220504"/>
                  </a:lnTo>
                  <a:lnTo>
                    <a:pt x="183737" y="220504"/>
                  </a:lnTo>
                  <a:lnTo>
                    <a:pt x="349472" y="220504"/>
                  </a:lnTo>
                  <a:cubicBezTo>
                    <a:pt x="349567" y="220504"/>
                    <a:pt x="349663" y="220504"/>
                    <a:pt x="349853" y="220504"/>
                  </a:cubicBezTo>
                  <a:cubicBezTo>
                    <a:pt x="349949" y="220504"/>
                    <a:pt x="350044" y="220504"/>
                    <a:pt x="350234" y="220504"/>
                  </a:cubicBezTo>
                  <a:lnTo>
                    <a:pt x="1049846" y="220504"/>
                  </a:lnTo>
                  <a:cubicBezTo>
                    <a:pt x="1051846" y="220504"/>
                    <a:pt x="1053846" y="220123"/>
                    <a:pt x="1055656" y="219551"/>
                  </a:cubicBezTo>
                  <a:lnTo>
                    <a:pt x="1066324" y="215837"/>
                  </a:lnTo>
                  <a:cubicBezTo>
                    <a:pt x="1068134" y="215170"/>
                    <a:pt x="1069848" y="214217"/>
                    <a:pt x="1071277" y="212979"/>
                  </a:cubicBezTo>
                  <a:lnTo>
                    <a:pt x="1190911" y="170402"/>
                  </a:lnTo>
                  <a:cubicBezTo>
                    <a:pt x="1191197" y="170307"/>
                    <a:pt x="1191387" y="170117"/>
                    <a:pt x="1191673" y="169926"/>
                  </a:cubicBezTo>
                  <a:lnTo>
                    <a:pt x="1315402" y="126301"/>
                  </a:lnTo>
                  <a:cubicBezTo>
                    <a:pt x="1322451" y="123730"/>
                    <a:pt x="1327118" y="117253"/>
                    <a:pt x="1327118" y="109728"/>
                  </a:cubicBezTo>
                  <a:cubicBezTo>
                    <a:pt x="1327023" y="102584"/>
                    <a:pt x="1322356" y="95917"/>
                    <a:pt x="1315307" y="93536"/>
                  </a:cubicBezTo>
                  <a:close/>
                  <a:moveTo>
                    <a:pt x="35147" y="35052"/>
                  </a:moveTo>
                  <a:lnTo>
                    <a:pt x="165925" y="35052"/>
                  </a:lnTo>
                  <a:lnTo>
                    <a:pt x="165925" y="185356"/>
                  </a:lnTo>
                  <a:lnTo>
                    <a:pt x="35147" y="185356"/>
                  </a:lnTo>
                  <a:lnTo>
                    <a:pt x="35147" y="35052"/>
                  </a:lnTo>
                  <a:close/>
                  <a:moveTo>
                    <a:pt x="1077944" y="47053"/>
                  </a:moveTo>
                  <a:lnTo>
                    <a:pt x="1167098" y="78105"/>
                  </a:lnTo>
                  <a:lnTo>
                    <a:pt x="1167098" y="141542"/>
                  </a:lnTo>
                  <a:lnTo>
                    <a:pt x="1077944" y="173260"/>
                  </a:lnTo>
                  <a:lnTo>
                    <a:pt x="1077944" y="47053"/>
                  </a:lnTo>
                  <a:close/>
                  <a:moveTo>
                    <a:pt x="332042" y="185452"/>
                  </a:moveTo>
                  <a:lnTo>
                    <a:pt x="201263" y="185452"/>
                  </a:lnTo>
                  <a:lnTo>
                    <a:pt x="201263" y="35147"/>
                  </a:lnTo>
                  <a:lnTo>
                    <a:pt x="332042" y="35147"/>
                  </a:lnTo>
                  <a:lnTo>
                    <a:pt x="332042" y="185452"/>
                  </a:lnTo>
                  <a:close/>
                  <a:moveTo>
                    <a:pt x="367760" y="35052"/>
                  </a:moveTo>
                  <a:lnTo>
                    <a:pt x="1039082" y="35052"/>
                  </a:lnTo>
                  <a:lnTo>
                    <a:pt x="1039082" y="185356"/>
                  </a:lnTo>
                  <a:lnTo>
                    <a:pt x="367760" y="185356"/>
                  </a:lnTo>
                  <a:lnTo>
                    <a:pt x="367760" y="35052"/>
                  </a:lnTo>
                  <a:close/>
                  <a:moveTo>
                    <a:pt x="1202531" y="129159"/>
                  </a:moveTo>
                  <a:lnTo>
                    <a:pt x="1202531" y="91345"/>
                  </a:lnTo>
                  <a:lnTo>
                    <a:pt x="1256728" y="110109"/>
                  </a:lnTo>
                  <a:lnTo>
                    <a:pt x="1202531" y="12915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15" name="Google Shape;115;p1"/>
          <p:cNvGrpSpPr/>
          <p:nvPr/>
        </p:nvGrpSpPr>
        <p:grpSpPr>
          <a:xfrm>
            <a:off x="11082101" y="2695259"/>
            <a:ext cx="989891" cy="989871"/>
            <a:chOff x="8213288" y="4257484"/>
            <a:chExt cx="1305236" cy="1305210"/>
          </a:xfrm>
        </p:grpSpPr>
        <p:sp>
          <p:nvSpPr>
            <p:cNvPr id="116" name="Google Shape;116;p1"/>
            <p:cNvSpPr/>
            <p:nvPr/>
          </p:nvSpPr>
          <p:spPr>
            <a:xfrm>
              <a:off x="8213288" y="4257484"/>
              <a:ext cx="1305236" cy="1305210"/>
            </a:xfrm>
            <a:custGeom>
              <a:avLst/>
              <a:gdLst/>
              <a:ahLst/>
              <a:cxnLst/>
              <a:rect l="l" t="t" r="r" b="b"/>
              <a:pathLst>
                <a:path w="1305236" h="1305210" extrusionOk="0">
                  <a:moveTo>
                    <a:pt x="1238369" y="828199"/>
                  </a:moveTo>
                  <a:lnTo>
                    <a:pt x="1236559" y="827532"/>
                  </a:lnTo>
                  <a:cubicBezTo>
                    <a:pt x="1206937" y="815816"/>
                    <a:pt x="1177504" y="801719"/>
                    <a:pt x="1149025" y="788099"/>
                  </a:cubicBezTo>
                  <a:cubicBezTo>
                    <a:pt x="1140453" y="784003"/>
                    <a:pt x="1131880" y="780002"/>
                    <a:pt x="1123307" y="775907"/>
                  </a:cubicBezTo>
                  <a:lnTo>
                    <a:pt x="842320" y="643604"/>
                  </a:lnTo>
                  <a:cubicBezTo>
                    <a:pt x="805268" y="626174"/>
                    <a:pt x="768215" y="608648"/>
                    <a:pt x="731068" y="591217"/>
                  </a:cubicBezTo>
                  <a:lnTo>
                    <a:pt x="726115" y="588931"/>
                  </a:lnTo>
                  <a:cubicBezTo>
                    <a:pt x="716019" y="566738"/>
                    <a:pt x="704874" y="545021"/>
                    <a:pt x="692111" y="524256"/>
                  </a:cubicBezTo>
                  <a:lnTo>
                    <a:pt x="691063" y="522637"/>
                  </a:lnTo>
                  <a:cubicBezTo>
                    <a:pt x="688300" y="518160"/>
                    <a:pt x="684300" y="511588"/>
                    <a:pt x="680014" y="503682"/>
                  </a:cubicBezTo>
                  <a:cubicBezTo>
                    <a:pt x="679728" y="502444"/>
                    <a:pt x="679252" y="501206"/>
                    <a:pt x="678680" y="499967"/>
                  </a:cubicBezTo>
                  <a:cubicBezTo>
                    <a:pt x="660392" y="464725"/>
                    <a:pt x="655154" y="432911"/>
                    <a:pt x="663060" y="405765"/>
                  </a:cubicBezTo>
                  <a:cubicBezTo>
                    <a:pt x="667631" y="390334"/>
                    <a:pt x="678299" y="377285"/>
                    <a:pt x="689634" y="363474"/>
                  </a:cubicBezTo>
                  <a:cubicBezTo>
                    <a:pt x="698302" y="352806"/>
                    <a:pt x="707255" y="341948"/>
                    <a:pt x="714304" y="328993"/>
                  </a:cubicBezTo>
                  <a:cubicBezTo>
                    <a:pt x="730020" y="300038"/>
                    <a:pt x="741545" y="269176"/>
                    <a:pt x="748689" y="237363"/>
                  </a:cubicBezTo>
                  <a:cubicBezTo>
                    <a:pt x="758595" y="192119"/>
                    <a:pt x="766120" y="107632"/>
                    <a:pt x="706970" y="48292"/>
                  </a:cubicBezTo>
                  <a:cubicBezTo>
                    <a:pt x="642676" y="-16097"/>
                    <a:pt x="538186" y="-16097"/>
                    <a:pt x="473988" y="48292"/>
                  </a:cubicBezTo>
                  <a:cubicBezTo>
                    <a:pt x="441698" y="80677"/>
                    <a:pt x="423982" y="128397"/>
                    <a:pt x="426554" y="176022"/>
                  </a:cubicBezTo>
                  <a:cubicBezTo>
                    <a:pt x="429602" y="229933"/>
                    <a:pt x="511516" y="426244"/>
                    <a:pt x="523042" y="452342"/>
                  </a:cubicBezTo>
                  <a:cubicBezTo>
                    <a:pt x="532091" y="472916"/>
                    <a:pt x="539711" y="488347"/>
                    <a:pt x="546473" y="501967"/>
                  </a:cubicBezTo>
                  <a:cubicBezTo>
                    <a:pt x="552760" y="514731"/>
                    <a:pt x="557903" y="525304"/>
                    <a:pt x="562570" y="536353"/>
                  </a:cubicBezTo>
                  <a:cubicBezTo>
                    <a:pt x="562761" y="537877"/>
                    <a:pt x="563047" y="539496"/>
                    <a:pt x="563619" y="540925"/>
                  </a:cubicBezTo>
                  <a:cubicBezTo>
                    <a:pt x="566476" y="547783"/>
                    <a:pt x="569143" y="555117"/>
                    <a:pt x="571810" y="563880"/>
                  </a:cubicBezTo>
                  <a:cubicBezTo>
                    <a:pt x="572953" y="567404"/>
                    <a:pt x="573905" y="571024"/>
                    <a:pt x="574953" y="574643"/>
                  </a:cubicBezTo>
                  <a:cubicBezTo>
                    <a:pt x="571619" y="573786"/>
                    <a:pt x="568286" y="572833"/>
                    <a:pt x="564952" y="571786"/>
                  </a:cubicBezTo>
                  <a:cubicBezTo>
                    <a:pt x="555998" y="569024"/>
                    <a:pt x="548760" y="566452"/>
                    <a:pt x="541997" y="563594"/>
                  </a:cubicBezTo>
                  <a:cubicBezTo>
                    <a:pt x="541616" y="563404"/>
                    <a:pt x="541234" y="563404"/>
                    <a:pt x="540758" y="563213"/>
                  </a:cubicBezTo>
                  <a:cubicBezTo>
                    <a:pt x="527804" y="558070"/>
                    <a:pt x="516279" y="552450"/>
                    <a:pt x="501801" y="545211"/>
                  </a:cubicBezTo>
                  <a:cubicBezTo>
                    <a:pt x="488180" y="538543"/>
                    <a:pt x="472750" y="530924"/>
                    <a:pt x="452176" y="521780"/>
                  </a:cubicBezTo>
                  <a:cubicBezTo>
                    <a:pt x="426173" y="510254"/>
                    <a:pt x="229862" y="428339"/>
                    <a:pt x="175951" y="425291"/>
                  </a:cubicBezTo>
                  <a:cubicBezTo>
                    <a:pt x="128421" y="422719"/>
                    <a:pt x="80606" y="440436"/>
                    <a:pt x="48220" y="472726"/>
                  </a:cubicBezTo>
                  <a:cubicBezTo>
                    <a:pt x="-16073" y="537019"/>
                    <a:pt x="-16073" y="641604"/>
                    <a:pt x="48220" y="705802"/>
                  </a:cubicBezTo>
                  <a:cubicBezTo>
                    <a:pt x="86320" y="743807"/>
                    <a:pt x="134898" y="754285"/>
                    <a:pt x="176808" y="754285"/>
                  </a:cubicBezTo>
                  <a:cubicBezTo>
                    <a:pt x="200049" y="754285"/>
                    <a:pt x="221290" y="751141"/>
                    <a:pt x="237673" y="747427"/>
                  </a:cubicBezTo>
                  <a:cubicBezTo>
                    <a:pt x="269391" y="740283"/>
                    <a:pt x="300252" y="728758"/>
                    <a:pt x="329303" y="713041"/>
                  </a:cubicBezTo>
                  <a:cubicBezTo>
                    <a:pt x="342162" y="705898"/>
                    <a:pt x="353116" y="696944"/>
                    <a:pt x="363594" y="688372"/>
                  </a:cubicBezTo>
                  <a:cubicBezTo>
                    <a:pt x="377404" y="677037"/>
                    <a:pt x="390454" y="666369"/>
                    <a:pt x="405885" y="661797"/>
                  </a:cubicBezTo>
                  <a:cubicBezTo>
                    <a:pt x="433031" y="653891"/>
                    <a:pt x="464844" y="659130"/>
                    <a:pt x="499992" y="677418"/>
                  </a:cubicBezTo>
                  <a:cubicBezTo>
                    <a:pt x="500277" y="677608"/>
                    <a:pt x="500658" y="677894"/>
                    <a:pt x="500944" y="677990"/>
                  </a:cubicBezTo>
                  <a:cubicBezTo>
                    <a:pt x="510754" y="683133"/>
                    <a:pt x="518565" y="687991"/>
                    <a:pt x="523804" y="691229"/>
                  </a:cubicBezTo>
                  <a:lnTo>
                    <a:pt x="525328" y="692182"/>
                  </a:lnTo>
                  <a:cubicBezTo>
                    <a:pt x="545711" y="704755"/>
                    <a:pt x="567047" y="715804"/>
                    <a:pt x="588955" y="725805"/>
                  </a:cubicBezTo>
                  <a:cubicBezTo>
                    <a:pt x="607148" y="764476"/>
                    <a:pt x="625436" y="803243"/>
                    <a:pt x="643628" y="841724"/>
                  </a:cubicBezTo>
                  <a:lnTo>
                    <a:pt x="775931" y="1123093"/>
                  </a:lnTo>
                  <a:cubicBezTo>
                    <a:pt x="779931" y="1131665"/>
                    <a:pt x="784027" y="1140238"/>
                    <a:pt x="788123" y="1148715"/>
                  </a:cubicBezTo>
                  <a:cubicBezTo>
                    <a:pt x="801744" y="1177290"/>
                    <a:pt x="815840" y="1206817"/>
                    <a:pt x="827461" y="1236535"/>
                  </a:cubicBezTo>
                  <a:lnTo>
                    <a:pt x="828223" y="1238345"/>
                  </a:lnTo>
                  <a:cubicBezTo>
                    <a:pt x="836509" y="1259205"/>
                    <a:pt x="854607" y="1305211"/>
                    <a:pt x="890231" y="1305211"/>
                  </a:cubicBezTo>
                  <a:cubicBezTo>
                    <a:pt x="894612" y="1305211"/>
                    <a:pt x="899184" y="1304544"/>
                    <a:pt x="903947" y="1303020"/>
                  </a:cubicBezTo>
                  <a:cubicBezTo>
                    <a:pt x="932141" y="1294352"/>
                    <a:pt x="942618" y="1261586"/>
                    <a:pt x="932045" y="1215295"/>
                  </a:cubicBezTo>
                  <a:cubicBezTo>
                    <a:pt x="917091" y="1149191"/>
                    <a:pt x="895755" y="1083374"/>
                    <a:pt x="875086" y="1019556"/>
                  </a:cubicBezTo>
                  <a:cubicBezTo>
                    <a:pt x="867752" y="996791"/>
                    <a:pt x="860322" y="974122"/>
                    <a:pt x="853369" y="951548"/>
                  </a:cubicBezTo>
                  <a:cubicBezTo>
                    <a:pt x="847368" y="932402"/>
                    <a:pt x="841367" y="913066"/>
                    <a:pt x="835176" y="894016"/>
                  </a:cubicBezTo>
                  <a:cubicBezTo>
                    <a:pt x="825365" y="863251"/>
                    <a:pt x="815936" y="834199"/>
                    <a:pt x="806506" y="806387"/>
                  </a:cubicBezTo>
                  <a:cubicBezTo>
                    <a:pt x="834319" y="815721"/>
                    <a:pt x="863465" y="825246"/>
                    <a:pt x="894517" y="835152"/>
                  </a:cubicBezTo>
                  <a:cubicBezTo>
                    <a:pt x="913472" y="841153"/>
                    <a:pt x="932712" y="847249"/>
                    <a:pt x="951857" y="853249"/>
                  </a:cubicBezTo>
                  <a:cubicBezTo>
                    <a:pt x="974432" y="860298"/>
                    <a:pt x="997006" y="867632"/>
                    <a:pt x="1019770" y="874966"/>
                  </a:cubicBezTo>
                  <a:cubicBezTo>
                    <a:pt x="1083493" y="895731"/>
                    <a:pt x="1149311" y="916972"/>
                    <a:pt x="1215224" y="931926"/>
                  </a:cubicBezTo>
                  <a:cubicBezTo>
                    <a:pt x="1227130" y="934783"/>
                    <a:pt x="1238084" y="936022"/>
                    <a:pt x="1247990" y="936022"/>
                  </a:cubicBezTo>
                  <a:cubicBezTo>
                    <a:pt x="1262372" y="936022"/>
                    <a:pt x="1274469" y="933259"/>
                    <a:pt x="1283804" y="927830"/>
                  </a:cubicBezTo>
                  <a:cubicBezTo>
                    <a:pt x="1293138" y="922496"/>
                    <a:pt x="1299806" y="914495"/>
                    <a:pt x="1303044" y="904018"/>
                  </a:cubicBezTo>
                  <a:cubicBezTo>
                    <a:pt x="1316855" y="859060"/>
                    <a:pt x="1261801" y="837438"/>
                    <a:pt x="1238369" y="828199"/>
                  </a:cubicBezTo>
                  <a:close/>
                  <a:moveTo>
                    <a:pt x="461225" y="174212"/>
                  </a:moveTo>
                  <a:cubicBezTo>
                    <a:pt x="459129" y="136398"/>
                    <a:pt x="473131" y="98584"/>
                    <a:pt x="498372" y="73152"/>
                  </a:cubicBezTo>
                  <a:cubicBezTo>
                    <a:pt x="523613" y="47815"/>
                    <a:pt x="556951" y="35052"/>
                    <a:pt x="590193" y="35052"/>
                  </a:cubicBezTo>
                  <a:cubicBezTo>
                    <a:pt x="623531" y="35052"/>
                    <a:pt x="656677" y="47625"/>
                    <a:pt x="681728" y="73152"/>
                  </a:cubicBezTo>
                  <a:cubicBezTo>
                    <a:pt x="729163" y="120682"/>
                    <a:pt x="722400" y="191929"/>
                    <a:pt x="714113" y="230029"/>
                  </a:cubicBezTo>
                  <a:cubicBezTo>
                    <a:pt x="707732" y="258604"/>
                    <a:pt x="697349" y="286322"/>
                    <a:pt x="683253" y="312515"/>
                  </a:cubicBezTo>
                  <a:cubicBezTo>
                    <a:pt x="677823" y="322421"/>
                    <a:pt x="670298" y="331660"/>
                    <a:pt x="662297" y="341376"/>
                  </a:cubicBezTo>
                  <a:cubicBezTo>
                    <a:pt x="649248" y="357283"/>
                    <a:pt x="635723" y="373761"/>
                    <a:pt x="629245" y="396145"/>
                  </a:cubicBezTo>
                  <a:cubicBezTo>
                    <a:pt x="620292" y="427006"/>
                    <a:pt x="623435" y="460819"/>
                    <a:pt x="638485" y="497205"/>
                  </a:cubicBezTo>
                  <a:lnTo>
                    <a:pt x="590193" y="512731"/>
                  </a:lnTo>
                  <a:cubicBezTo>
                    <a:pt x="586288" y="504254"/>
                    <a:pt x="582192" y="495872"/>
                    <a:pt x="577620" y="486537"/>
                  </a:cubicBezTo>
                  <a:cubicBezTo>
                    <a:pt x="571143" y="473202"/>
                    <a:pt x="563619" y="458152"/>
                    <a:pt x="554760" y="438340"/>
                  </a:cubicBezTo>
                  <a:cubicBezTo>
                    <a:pt x="528567" y="379285"/>
                    <a:pt x="463511" y="213741"/>
                    <a:pt x="461225" y="174212"/>
                  </a:cubicBezTo>
                  <a:close/>
                  <a:moveTo>
                    <a:pt x="395883" y="628459"/>
                  </a:moveTo>
                  <a:cubicBezTo>
                    <a:pt x="373499" y="635032"/>
                    <a:pt x="357021" y="648652"/>
                    <a:pt x="341114" y="661702"/>
                  </a:cubicBezTo>
                  <a:cubicBezTo>
                    <a:pt x="331304" y="669703"/>
                    <a:pt x="322159" y="677227"/>
                    <a:pt x="312254" y="682657"/>
                  </a:cubicBezTo>
                  <a:cubicBezTo>
                    <a:pt x="286060" y="696754"/>
                    <a:pt x="258342" y="707136"/>
                    <a:pt x="229862" y="713518"/>
                  </a:cubicBezTo>
                  <a:cubicBezTo>
                    <a:pt x="191667" y="721900"/>
                    <a:pt x="120420" y="728663"/>
                    <a:pt x="72986" y="681228"/>
                  </a:cubicBezTo>
                  <a:cubicBezTo>
                    <a:pt x="22313" y="630650"/>
                    <a:pt x="22313" y="548259"/>
                    <a:pt x="72986" y="497681"/>
                  </a:cubicBezTo>
                  <a:cubicBezTo>
                    <a:pt x="96798" y="474059"/>
                    <a:pt x="131374" y="460248"/>
                    <a:pt x="166617" y="460248"/>
                  </a:cubicBezTo>
                  <a:cubicBezTo>
                    <a:pt x="169093" y="460248"/>
                    <a:pt x="171474" y="460343"/>
                    <a:pt x="173950" y="460439"/>
                  </a:cubicBezTo>
                  <a:cubicBezTo>
                    <a:pt x="213575" y="462629"/>
                    <a:pt x="378929" y="527780"/>
                    <a:pt x="437888" y="553879"/>
                  </a:cubicBezTo>
                  <a:cubicBezTo>
                    <a:pt x="457701" y="562737"/>
                    <a:pt x="472845" y="570166"/>
                    <a:pt x="486085" y="576739"/>
                  </a:cubicBezTo>
                  <a:cubicBezTo>
                    <a:pt x="495515" y="581406"/>
                    <a:pt x="504182" y="585597"/>
                    <a:pt x="512850" y="589598"/>
                  </a:cubicBezTo>
                  <a:lnTo>
                    <a:pt x="497324" y="637794"/>
                  </a:lnTo>
                  <a:cubicBezTo>
                    <a:pt x="460939" y="622649"/>
                    <a:pt x="426839" y="619506"/>
                    <a:pt x="395883" y="628459"/>
                  </a:cubicBezTo>
                  <a:close/>
                  <a:moveTo>
                    <a:pt x="541997" y="661416"/>
                  </a:moveTo>
                  <a:cubicBezTo>
                    <a:pt x="538949" y="659511"/>
                    <a:pt x="534758" y="656939"/>
                    <a:pt x="529804" y="653987"/>
                  </a:cubicBezTo>
                  <a:lnTo>
                    <a:pt x="546188" y="602742"/>
                  </a:lnTo>
                  <a:cubicBezTo>
                    <a:pt x="548854" y="603694"/>
                    <a:pt x="551617" y="604552"/>
                    <a:pt x="554474" y="605504"/>
                  </a:cubicBezTo>
                  <a:cubicBezTo>
                    <a:pt x="563713" y="608362"/>
                    <a:pt x="573144" y="610743"/>
                    <a:pt x="582763" y="612839"/>
                  </a:cubicBezTo>
                  <a:cubicBezTo>
                    <a:pt x="586193" y="636175"/>
                    <a:pt x="587145" y="660368"/>
                    <a:pt x="585811" y="685419"/>
                  </a:cubicBezTo>
                  <a:cubicBezTo>
                    <a:pt x="571238" y="678275"/>
                    <a:pt x="557142" y="670560"/>
                    <a:pt x="543520" y="662273"/>
                  </a:cubicBezTo>
                  <a:lnTo>
                    <a:pt x="541997" y="661416"/>
                  </a:lnTo>
                  <a:close/>
                  <a:moveTo>
                    <a:pt x="802124" y="904970"/>
                  </a:moveTo>
                  <a:cubicBezTo>
                    <a:pt x="808220" y="923925"/>
                    <a:pt x="814126" y="943070"/>
                    <a:pt x="820127" y="962120"/>
                  </a:cubicBezTo>
                  <a:cubicBezTo>
                    <a:pt x="827175" y="984885"/>
                    <a:pt x="834604" y="1007650"/>
                    <a:pt x="842034" y="1030510"/>
                  </a:cubicBezTo>
                  <a:cubicBezTo>
                    <a:pt x="862418" y="1093660"/>
                    <a:pt x="883468" y="1158812"/>
                    <a:pt x="898136" y="1223200"/>
                  </a:cubicBezTo>
                  <a:cubicBezTo>
                    <a:pt x="898136" y="1223391"/>
                    <a:pt x="898136" y="1223391"/>
                    <a:pt x="898136" y="1223391"/>
                  </a:cubicBezTo>
                  <a:cubicBezTo>
                    <a:pt x="902804" y="1243584"/>
                    <a:pt x="902518" y="1267111"/>
                    <a:pt x="894041" y="1269683"/>
                  </a:cubicBezTo>
                  <a:cubicBezTo>
                    <a:pt x="880134" y="1273969"/>
                    <a:pt x="866227" y="1238822"/>
                    <a:pt x="861084" y="1225582"/>
                  </a:cubicBezTo>
                  <a:lnTo>
                    <a:pt x="860322" y="1223963"/>
                  </a:lnTo>
                  <a:cubicBezTo>
                    <a:pt x="848226" y="1193006"/>
                    <a:pt x="833843" y="1162907"/>
                    <a:pt x="819936" y="1133761"/>
                  </a:cubicBezTo>
                  <a:cubicBezTo>
                    <a:pt x="815840" y="1125283"/>
                    <a:pt x="811745" y="1116901"/>
                    <a:pt x="807744" y="1108329"/>
                  </a:cubicBezTo>
                  <a:lnTo>
                    <a:pt x="675442" y="826960"/>
                  </a:lnTo>
                  <a:cubicBezTo>
                    <a:pt x="662774" y="800195"/>
                    <a:pt x="650105" y="773240"/>
                    <a:pt x="637437" y="746379"/>
                  </a:cubicBezTo>
                  <a:cubicBezTo>
                    <a:pt x="631436" y="733520"/>
                    <a:pt x="625340" y="720662"/>
                    <a:pt x="619244" y="707803"/>
                  </a:cubicBezTo>
                  <a:cubicBezTo>
                    <a:pt x="619435" y="705612"/>
                    <a:pt x="619626" y="703421"/>
                    <a:pt x="619816" y="701231"/>
                  </a:cubicBezTo>
                  <a:cubicBezTo>
                    <a:pt x="622292" y="672846"/>
                    <a:pt x="621911" y="645319"/>
                    <a:pt x="618863" y="618744"/>
                  </a:cubicBezTo>
                  <a:cubicBezTo>
                    <a:pt x="617530" y="606552"/>
                    <a:pt x="615529" y="594455"/>
                    <a:pt x="613053" y="582740"/>
                  </a:cubicBezTo>
                  <a:cubicBezTo>
                    <a:pt x="610958" y="572929"/>
                    <a:pt x="608576" y="563404"/>
                    <a:pt x="605719" y="553974"/>
                  </a:cubicBezTo>
                  <a:cubicBezTo>
                    <a:pt x="604767" y="551116"/>
                    <a:pt x="604004" y="548449"/>
                    <a:pt x="603052" y="545782"/>
                  </a:cubicBezTo>
                  <a:lnTo>
                    <a:pt x="654391" y="529304"/>
                  </a:lnTo>
                  <a:cubicBezTo>
                    <a:pt x="657154" y="534067"/>
                    <a:pt x="659630" y="538163"/>
                    <a:pt x="661631" y="541306"/>
                  </a:cubicBezTo>
                  <a:lnTo>
                    <a:pt x="662583" y="542830"/>
                  </a:lnTo>
                  <a:cubicBezTo>
                    <a:pt x="670965" y="556736"/>
                    <a:pt x="678775" y="571119"/>
                    <a:pt x="686015" y="585883"/>
                  </a:cubicBezTo>
                  <a:cubicBezTo>
                    <a:pt x="691539" y="597027"/>
                    <a:pt x="696683" y="608362"/>
                    <a:pt x="701636" y="619887"/>
                  </a:cubicBezTo>
                  <a:cubicBezTo>
                    <a:pt x="718495" y="658749"/>
                    <a:pt x="732592" y="699230"/>
                    <a:pt x="746498" y="738949"/>
                  </a:cubicBezTo>
                  <a:lnTo>
                    <a:pt x="750499" y="750284"/>
                  </a:lnTo>
                  <a:lnTo>
                    <a:pt x="754119" y="760571"/>
                  </a:lnTo>
                  <a:cubicBezTo>
                    <a:pt x="757738" y="770954"/>
                    <a:pt x="761452" y="781526"/>
                    <a:pt x="765072" y="792290"/>
                  </a:cubicBezTo>
                  <a:cubicBezTo>
                    <a:pt x="777074" y="827627"/>
                    <a:pt x="789266" y="864775"/>
                    <a:pt x="802124" y="904970"/>
                  </a:cubicBezTo>
                  <a:close/>
                  <a:moveTo>
                    <a:pt x="1269516" y="894016"/>
                  </a:moveTo>
                  <a:cubicBezTo>
                    <a:pt x="1266849" y="902589"/>
                    <a:pt x="1243322" y="902780"/>
                    <a:pt x="1223034" y="898112"/>
                  </a:cubicBezTo>
                  <a:cubicBezTo>
                    <a:pt x="1158645" y="883539"/>
                    <a:pt x="1093589" y="862489"/>
                    <a:pt x="1030629" y="842010"/>
                  </a:cubicBezTo>
                  <a:cubicBezTo>
                    <a:pt x="1007769" y="834581"/>
                    <a:pt x="985004" y="827151"/>
                    <a:pt x="962240" y="820102"/>
                  </a:cubicBezTo>
                  <a:cubicBezTo>
                    <a:pt x="943285" y="814197"/>
                    <a:pt x="924140" y="808196"/>
                    <a:pt x="905090" y="802005"/>
                  </a:cubicBezTo>
                  <a:cubicBezTo>
                    <a:pt x="864704" y="789146"/>
                    <a:pt x="827556" y="776859"/>
                    <a:pt x="792313" y="764762"/>
                  </a:cubicBezTo>
                  <a:cubicBezTo>
                    <a:pt x="790504" y="759428"/>
                    <a:pt x="788599" y="754094"/>
                    <a:pt x="786789" y="748760"/>
                  </a:cubicBezTo>
                  <a:lnTo>
                    <a:pt x="779169" y="727139"/>
                  </a:lnTo>
                  <a:cubicBezTo>
                    <a:pt x="768787" y="697325"/>
                    <a:pt x="758310" y="667131"/>
                    <a:pt x="746593" y="637413"/>
                  </a:cubicBezTo>
                  <a:cubicBezTo>
                    <a:pt x="773549" y="650081"/>
                    <a:pt x="800410" y="662749"/>
                    <a:pt x="827270" y="675418"/>
                  </a:cubicBezTo>
                  <a:lnTo>
                    <a:pt x="1108258" y="807815"/>
                  </a:lnTo>
                  <a:cubicBezTo>
                    <a:pt x="1116830" y="811911"/>
                    <a:pt x="1125212" y="815912"/>
                    <a:pt x="1133690" y="820007"/>
                  </a:cubicBezTo>
                  <a:cubicBezTo>
                    <a:pt x="1162741" y="833914"/>
                    <a:pt x="1192840" y="848297"/>
                    <a:pt x="1223701" y="860393"/>
                  </a:cubicBezTo>
                  <a:lnTo>
                    <a:pt x="1225415" y="861060"/>
                  </a:lnTo>
                  <a:cubicBezTo>
                    <a:pt x="1237988" y="865918"/>
                    <a:pt x="1269897" y="878586"/>
                    <a:pt x="1269897" y="891731"/>
                  </a:cubicBezTo>
                  <a:cubicBezTo>
                    <a:pt x="1269897" y="892492"/>
                    <a:pt x="1269707" y="893255"/>
                    <a:pt x="1269516" y="89401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7" name="Google Shape;117;p1"/>
            <p:cNvSpPr/>
            <p:nvPr/>
          </p:nvSpPr>
          <p:spPr>
            <a:xfrm>
              <a:off x="8308181" y="4767928"/>
              <a:ext cx="169187" cy="168783"/>
            </a:xfrm>
            <a:custGeom>
              <a:avLst/>
              <a:gdLst/>
              <a:ahLst/>
              <a:cxnLst/>
              <a:rect l="l" t="t" r="r" b="b"/>
              <a:pathLst>
                <a:path w="169187" h="168783" extrusionOk="0">
                  <a:moveTo>
                    <a:pt x="84582" y="0"/>
                  </a:moveTo>
                  <a:cubicBezTo>
                    <a:pt x="62008" y="0"/>
                    <a:pt x="40767" y="8763"/>
                    <a:pt x="24765" y="24670"/>
                  </a:cubicBezTo>
                  <a:cubicBezTo>
                    <a:pt x="8763" y="40672"/>
                    <a:pt x="0" y="61817"/>
                    <a:pt x="0" y="84296"/>
                  </a:cubicBezTo>
                  <a:cubicBezTo>
                    <a:pt x="0" y="106871"/>
                    <a:pt x="8763" y="128111"/>
                    <a:pt x="24765" y="144113"/>
                  </a:cubicBezTo>
                  <a:cubicBezTo>
                    <a:pt x="40767" y="160115"/>
                    <a:pt x="61913" y="168783"/>
                    <a:pt x="84582" y="168783"/>
                  </a:cubicBezTo>
                  <a:cubicBezTo>
                    <a:pt x="107156" y="168783"/>
                    <a:pt x="128397" y="160020"/>
                    <a:pt x="144399" y="144113"/>
                  </a:cubicBezTo>
                  <a:cubicBezTo>
                    <a:pt x="177451" y="111157"/>
                    <a:pt x="177451" y="57531"/>
                    <a:pt x="144399" y="24670"/>
                  </a:cubicBezTo>
                  <a:cubicBezTo>
                    <a:pt x="128301" y="8668"/>
                    <a:pt x="107061" y="0"/>
                    <a:pt x="84582" y="0"/>
                  </a:cubicBezTo>
                  <a:close/>
                  <a:moveTo>
                    <a:pt x="119539" y="119253"/>
                  </a:moveTo>
                  <a:cubicBezTo>
                    <a:pt x="110204" y="128588"/>
                    <a:pt x="97727" y="133731"/>
                    <a:pt x="84487" y="133731"/>
                  </a:cubicBezTo>
                  <a:cubicBezTo>
                    <a:pt x="71247" y="133731"/>
                    <a:pt x="58769" y="128588"/>
                    <a:pt x="49435" y="119253"/>
                  </a:cubicBezTo>
                  <a:cubicBezTo>
                    <a:pt x="40100" y="109918"/>
                    <a:pt x="34957" y="97441"/>
                    <a:pt x="34957" y="84296"/>
                  </a:cubicBezTo>
                  <a:cubicBezTo>
                    <a:pt x="34957" y="71152"/>
                    <a:pt x="40100" y="58674"/>
                    <a:pt x="49435" y="49339"/>
                  </a:cubicBezTo>
                  <a:cubicBezTo>
                    <a:pt x="58769" y="40005"/>
                    <a:pt x="71247" y="34862"/>
                    <a:pt x="84487" y="34862"/>
                  </a:cubicBezTo>
                  <a:cubicBezTo>
                    <a:pt x="97727" y="34862"/>
                    <a:pt x="110204" y="40005"/>
                    <a:pt x="119539" y="49339"/>
                  </a:cubicBezTo>
                  <a:cubicBezTo>
                    <a:pt x="138970" y="68580"/>
                    <a:pt x="138970" y="99917"/>
                    <a:pt x="119539" y="11925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8" name="Google Shape;118;p1"/>
            <p:cNvSpPr/>
            <p:nvPr/>
          </p:nvSpPr>
          <p:spPr>
            <a:xfrm>
              <a:off x="8724613" y="4352353"/>
              <a:ext cx="168592" cy="169259"/>
            </a:xfrm>
            <a:custGeom>
              <a:avLst/>
              <a:gdLst/>
              <a:ahLst/>
              <a:cxnLst/>
              <a:rect l="l" t="t" r="r" b="b"/>
              <a:pathLst>
                <a:path w="168592" h="169259" extrusionOk="0">
                  <a:moveTo>
                    <a:pt x="143923" y="144399"/>
                  </a:moveTo>
                  <a:cubicBezTo>
                    <a:pt x="159925" y="128492"/>
                    <a:pt x="168593" y="107252"/>
                    <a:pt x="168593" y="84582"/>
                  </a:cubicBezTo>
                  <a:cubicBezTo>
                    <a:pt x="168593" y="62008"/>
                    <a:pt x="159830" y="40767"/>
                    <a:pt x="143923" y="24765"/>
                  </a:cubicBezTo>
                  <a:cubicBezTo>
                    <a:pt x="128016" y="8763"/>
                    <a:pt x="106775" y="0"/>
                    <a:pt x="84297" y="0"/>
                  </a:cubicBezTo>
                  <a:cubicBezTo>
                    <a:pt x="61818" y="0"/>
                    <a:pt x="40577" y="8763"/>
                    <a:pt x="24670" y="24765"/>
                  </a:cubicBezTo>
                  <a:cubicBezTo>
                    <a:pt x="8668" y="40767"/>
                    <a:pt x="0" y="62008"/>
                    <a:pt x="0" y="84582"/>
                  </a:cubicBezTo>
                  <a:cubicBezTo>
                    <a:pt x="0" y="107252"/>
                    <a:pt x="8763" y="128492"/>
                    <a:pt x="24670" y="144494"/>
                  </a:cubicBezTo>
                  <a:cubicBezTo>
                    <a:pt x="40672" y="160496"/>
                    <a:pt x="61722" y="169259"/>
                    <a:pt x="84297" y="169259"/>
                  </a:cubicBezTo>
                  <a:cubicBezTo>
                    <a:pt x="106871" y="169259"/>
                    <a:pt x="128111" y="160496"/>
                    <a:pt x="143923" y="144399"/>
                  </a:cubicBezTo>
                  <a:close/>
                  <a:moveTo>
                    <a:pt x="34862" y="84582"/>
                  </a:moveTo>
                  <a:cubicBezTo>
                    <a:pt x="34862" y="71342"/>
                    <a:pt x="40005" y="58864"/>
                    <a:pt x="49340" y="49530"/>
                  </a:cubicBezTo>
                  <a:cubicBezTo>
                    <a:pt x="58674" y="40196"/>
                    <a:pt x="71152" y="35052"/>
                    <a:pt x="84297" y="35052"/>
                  </a:cubicBezTo>
                  <a:cubicBezTo>
                    <a:pt x="97536" y="35052"/>
                    <a:pt x="109919" y="40196"/>
                    <a:pt x="119253" y="49530"/>
                  </a:cubicBezTo>
                  <a:cubicBezTo>
                    <a:pt x="128588" y="58864"/>
                    <a:pt x="133731" y="71342"/>
                    <a:pt x="133731" y="84582"/>
                  </a:cubicBezTo>
                  <a:cubicBezTo>
                    <a:pt x="133731" y="97822"/>
                    <a:pt x="128588" y="110299"/>
                    <a:pt x="119253" y="119634"/>
                  </a:cubicBezTo>
                  <a:cubicBezTo>
                    <a:pt x="109919" y="128969"/>
                    <a:pt x="97441" y="134112"/>
                    <a:pt x="84297" y="134112"/>
                  </a:cubicBezTo>
                  <a:cubicBezTo>
                    <a:pt x="71152" y="134112"/>
                    <a:pt x="58674" y="128969"/>
                    <a:pt x="49340" y="119634"/>
                  </a:cubicBezTo>
                  <a:cubicBezTo>
                    <a:pt x="40005" y="110299"/>
                    <a:pt x="34862" y="97727"/>
                    <a:pt x="34862" y="845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9" name="Google Shape;119;p1"/>
            <p:cNvSpPr/>
            <p:nvPr/>
          </p:nvSpPr>
          <p:spPr>
            <a:xfrm>
              <a:off x="8836134" y="4873572"/>
              <a:ext cx="89094" cy="89047"/>
            </a:xfrm>
            <a:custGeom>
              <a:avLst/>
              <a:gdLst/>
              <a:ahLst/>
              <a:cxnLst/>
              <a:rect l="l" t="t" r="r" b="b"/>
              <a:pathLst>
                <a:path w="89094" h="89047" extrusionOk="0">
                  <a:moveTo>
                    <a:pt x="15353" y="10847"/>
                  </a:moveTo>
                  <a:cubicBezTo>
                    <a:pt x="-3220" y="26944"/>
                    <a:pt x="-5221" y="55233"/>
                    <a:pt x="10877" y="73712"/>
                  </a:cubicBezTo>
                  <a:cubicBezTo>
                    <a:pt x="11448" y="74379"/>
                    <a:pt x="12210" y="74950"/>
                    <a:pt x="12877" y="75521"/>
                  </a:cubicBezTo>
                  <a:cubicBezTo>
                    <a:pt x="12972" y="75617"/>
                    <a:pt x="13067" y="75807"/>
                    <a:pt x="13162" y="75903"/>
                  </a:cubicBezTo>
                  <a:cubicBezTo>
                    <a:pt x="13448" y="76188"/>
                    <a:pt x="13734" y="76284"/>
                    <a:pt x="13925" y="76569"/>
                  </a:cubicBezTo>
                  <a:cubicBezTo>
                    <a:pt x="22402" y="84761"/>
                    <a:pt x="33451" y="89047"/>
                    <a:pt x="44499" y="89047"/>
                  </a:cubicBezTo>
                  <a:cubicBezTo>
                    <a:pt x="54977" y="89047"/>
                    <a:pt x="65264" y="85428"/>
                    <a:pt x="73741" y="78093"/>
                  </a:cubicBezTo>
                  <a:cubicBezTo>
                    <a:pt x="92315" y="61996"/>
                    <a:pt x="94316" y="33707"/>
                    <a:pt x="78218" y="15228"/>
                  </a:cubicBezTo>
                  <a:cubicBezTo>
                    <a:pt x="62121" y="-3250"/>
                    <a:pt x="33927" y="-5155"/>
                    <a:pt x="15353" y="108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20" name="Google Shape;120;p1"/>
          <p:cNvGrpSpPr/>
          <p:nvPr/>
        </p:nvGrpSpPr>
        <p:grpSpPr>
          <a:xfrm rot="-2700000">
            <a:off x="11109448" y="5639294"/>
            <a:ext cx="778632" cy="775202"/>
            <a:chOff x="4648390" y="2921698"/>
            <a:chExt cx="1037844" cy="1033271"/>
          </a:xfrm>
        </p:grpSpPr>
        <p:sp>
          <p:nvSpPr>
            <p:cNvPr id="121" name="Google Shape;121;p1"/>
            <p:cNvSpPr/>
            <p:nvPr/>
          </p:nvSpPr>
          <p:spPr>
            <a:xfrm>
              <a:off x="4648390" y="2921698"/>
              <a:ext cx="1037844" cy="1033271"/>
            </a:xfrm>
            <a:custGeom>
              <a:avLst/>
              <a:gdLst/>
              <a:ahLst/>
              <a:cxnLst/>
              <a:rect l="l" t="t" r="r" b="b"/>
              <a:pathLst>
                <a:path w="1037844" h="1033271" extrusionOk="0">
                  <a:moveTo>
                    <a:pt x="992981" y="353187"/>
                  </a:moveTo>
                  <a:lnTo>
                    <a:pt x="838962" y="353187"/>
                  </a:lnTo>
                  <a:cubicBezTo>
                    <a:pt x="805910" y="153067"/>
                    <a:pt x="631698" y="0"/>
                    <a:pt x="422338" y="0"/>
                  </a:cubicBezTo>
                  <a:cubicBezTo>
                    <a:pt x="189452" y="0"/>
                    <a:pt x="0" y="189452"/>
                    <a:pt x="0" y="422338"/>
                  </a:cubicBezTo>
                  <a:cubicBezTo>
                    <a:pt x="0" y="555212"/>
                    <a:pt x="61627" y="673894"/>
                    <a:pt x="157734" y="751237"/>
                  </a:cubicBezTo>
                  <a:lnTo>
                    <a:pt x="157734" y="919639"/>
                  </a:lnTo>
                  <a:cubicBezTo>
                    <a:pt x="157734" y="982313"/>
                    <a:pt x="208788" y="1033272"/>
                    <a:pt x="271463" y="1033272"/>
                  </a:cubicBezTo>
                  <a:lnTo>
                    <a:pt x="575596" y="1033272"/>
                  </a:lnTo>
                  <a:cubicBezTo>
                    <a:pt x="638270" y="1033272"/>
                    <a:pt x="689324" y="982313"/>
                    <a:pt x="689229" y="919639"/>
                  </a:cubicBezTo>
                  <a:lnTo>
                    <a:pt x="689229" y="890302"/>
                  </a:lnTo>
                  <a:cubicBezTo>
                    <a:pt x="836771" y="802386"/>
                    <a:pt x="935165" y="650081"/>
                    <a:pt x="954595" y="478917"/>
                  </a:cubicBezTo>
                  <a:lnTo>
                    <a:pt x="992981" y="478917"/>
                  </a:lnTo>
                  <a:cubicBezTo>
                    <a:pt x="1017746" y="478917"/>
                    <a:pt x="1037844" y="459010"/>
                    <a:pt x="1037844" y="434435"/>
                  </a:cubicBezTo>
                  <a:lnTo>
                    <a:pt x="1037844" y="397859"/>
                  </a:lnTo>
                  <a:cubicBezTo>
                    <a:pt x="1037844" y="373189"/>
                    <a:pt x="1017746" y="353187"/>
                    <a:pt x="992981" y="353187"/>
                  </a:cubicBezTo>
                  <a:close/>
                  <a:moveTo>
                    <a:pt x="29623" y="422434"/>
                  </a:moveTo>
                  <a:cubicBezTo>
                    <a:pt x="29623" y="205930"/>
                    <a:pt x="205835" y="29813"/>
                    <a:pt x="422338" y="29813"/>
                  </a:cubicBezTo>
                  <a:cubicBezTo>
                    <a:pt x="615220" y="29813"/>
                    <a:pt x="776097" y="169640"/>
                    <a:pt x="808863" y="353187"/>
                  </a:cubicBezTo>
                  <a:cubicBezTo>
                    <a:pt x="810673" y="362902"/>
                    <a:pt x="812006" y="372713"/>
                    <a:pt x="813054" y="382619"/>
                  </a:cubicBezTo>
                  <a:cubicBezTo>
                    <a:pt x="814387" y="395668"/>
                    <a:pt x="815054" y="409003"/>
                    <a:pt x="815054" y="422434"/>
                  </a:cubicBezTo>
                  <a:cubicBezTo>
                    <a:pt x="815054" y="431482"/>
                    <a:pt x="814768" y="440531"/>
                    <a:pt x="814102" y="449389"/>
                  </a:cubicBezTo>
                  <a:cubicBezTo>
                    <a:pt x="813435" y="459391"/>
                    <a:pt x="812387" y="469201"/>
                    <a:pt x="810959" y="478917"/>
                  </a:cubicBezTo>
                  <a:cubicBezTo>
                    <a:pt x="797814" y="569690"/>
                    <a:pt x="753523" y="650557"/>
                    <a:pt x="689229" y="710279"/>
                  </a:cubicBezTo>
                  <a:cubicBezTo>
                    <a:pt x="679799" y="719042"/>
                    <a:pt x="669893" y="727329"/>
                    <a:pt x="659606" y="735139"/>
                  </a:cubicBezTo>
                  <a:cubicBezTo>
                    <a:pt x="593598" y="785336"/>
                    <a:pt x="511397" y="815150"/>
                    <a:pt x="422338" y="815150"/>
                  </a:cubicBezTo>
                  <a:cubicBezTo>
                    <a:pt x="334423" y="815150"/>
                    <a:pt x="252984" y="786098"/>
                    <a:pt x="187452" y="736949"/>
                  </a:cubicBezTo>
                  <a:cubicBezTo>
                    <a:pt x="177165" y="729234"/>
                    <a:pt x="167259" y="721043"/>
                    <a:pt x="157734" y="712375"/>
                  </a:cubicBezTo>
                  <a:cubicBezTo>
                    <a:pt x="79058" y="640461"/>
                    <a:pt x="29623" y="537115"/>
                    <a:pt x="29623" y="422434"/>
                  </a:cubicBezTo>
                  <a:close/>
                  <a:moveTo>
                    <a:pt x="689229" y="749427"/>
                  </a:moveTo>
                  <a:cubicBezTo>
                    <a:pt x="770192" y="683228"/>
                    <a:pt x="826294" y="587597"/>
                    <a:pt x="840867" y="478917"/>
                  </a:cubicBezTo>
                  <a:lnTo>
                    <a:pt x="871347" y="478917"/>
                  </a:lnTo>
                  <a:cubicBezTo>
                    <a:pt x="855631" y="605885"/>
                    <a:pt x="789051" y="719995"/>
                    <a:pt x="689229" y="793242"/>
                  </a:cubicBezTo>
                  <a:lnTo>
                    <a:pt x="689229" y="749427"/>
                  </a:lnTo>
                  <a:close/>
                  <a:moveTo>
                    <a:pt x="659606" y="919543"/>
                  </a:moveTo>
                  <a:cubicBezTo>
                    <a:pt x="659606" y="965930"/>
                    <a:pt x="621887" y="1003554"/>
                    <a:pt x="575501" y="1003554"/>
                  </a:cubicBezTo>
                  <a:lnTo>
                    <a:pt x="271463" y="1003554"/>
                  </a:lnTo>
                  <a:cubicBezTo>
                    <a:pt x="225076" y="1003554"/>
                    <a:pt x="187452" y="965930"/>
                    <a:pt x="187452" y="919543"/>
                  </a:cubicBezTo>
                  <a:lnTo>
                    <a:pt x="187452" y="773144"/>
                  </a:lnTo>
                  <a:cubicBezTo>
                    <a:pt x="254698" y="818293"/>
                    <a:pt x="335471" y="844677"/>
                    <a:pt x="422338" y="844677"/>
                  </a:cubicBezTo>
                  <a:cubicBezTo>
                    <a:pt x="510254" y="844677"/>
                    <a:pt x="591884" y="817721"/>
                    <a:pt x="659606" y="771525"/>
                  </a:cubicBezTo>
                  <a:lnTo>
                    <a:pt x="659606" y="813149"/>
                  </a:lnTo>
                  <a:lnTo>
                    <a:pt x="659606" y="847344"/>
                  </a:lnTo>
                  <a:lnTo>
                    <a:pt x="659606" y="873061"/>
                  </a:lnTo>
                  <a:lnTo>
                    <a:pt x="659606" y="906780"/>
                  </a:lnTo>
                  <a:lnTo>
                    <a:pt x="659606" y="919543"/>
                  </a:lnTo>
                  <a:close/>
                  <a:moveTo>
                    <a:pt x="689229" y="855440"/>
                  </a:moveTo>
                  <a:lnTo>
                    <a:pt x="689229" y="829247"/>
                  </a:lnTo>
                  <a:cubicBezTo>
                    <a:pt x="806196" y="751522"/>
                    <a:pt x="884301" y="622744"/>
                    <a:pt x="901065" y="478917"/>
                  </a:cubicBezTo>
                  <a:lnTo>
                    <a:pt x="924782" y="478917"/>
                  </a:lnTo>
                  <a:cubicBezTo>
                    <a:pt x="906209" y="633508"/>
                    <a:pt x="819531" y="771525"/>
                    <a:pt x="689229" y="855440"/>
                  </a:cubicBezTo>
                  <a:close/>
                  <a:moveTo>
                    <a:pt x="1008126" y="434340"/>
                  </a:moveTo>
                  <a:cubicBezTo>
                    <a:pt x="1008126" y="442627"/>
                    <a:pt x="1001363" y="449389"/>
                    <a:pt x="992981" y="449389"/>
                  </a:cubicBezTo>
                  <a:lnTo>
                    <a:pt x="957167" y="449389"/>
                  </a:lnTo>
                  <a:lnTo>
                    <a:pt x="927544" y="449389"/>
                  </a:lnTo>
                  <a:lnTo>
                    <a:pt x="903637" y="449389"/>
                  </a:lnTo>
                  <a:lnTo>
                    <a:pt x="874014" y="449389"/>
                  </a:lnTo>
                  <a:lnTo>
                    <a:pt x="843820" y="449389"/>
                  </a:lnTo>
                  <a:cubicBezTo>
                    <a:pt x="844391" y="440436"/>
                    <a:pt x="844677" y="431387"/>
                    <a:pt x="844677" y="422338"/>
                  </a:cubicBezTo>
                  <a:cubicBezTo>
                    <a:pt x="844677" y="409003"/>
                    <a:pt x="844010" y="395764"/>
                    <a:pt x="842772" y="382619"/>
                  </a:cubicBezTo>
                  <a:lnTo>
                    <a:pt x="992981" y="382619"/>
                  </a:lnTo>
                  <a:lnTo>
                    <a:pt x="992981" y="382714"/>
                  </a:lnTo>
                  <a:cubicBezTo>
                    <a:pt x="1001459" y="382714"/>
                    <a:pt x="1008126" y="389572"/>
                    <a:pt x="1008126" y="397764"/>
                  </a:cubicBezTo>
                  <a:lnTo>
                    <a:pt x="1008126" y="43434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2" name="Google Shape;122;p1"/>
            <p:cNvSpPr/>
            <p:nvPr/>
          </p:nvSpPr>
          <p:spPr>
            <a:xfrm>
              <a:off x="4890706" y="3164013"/>
              <a:ext cx="361187" cy="361188"/>
            </a:xfrm>
            <a:custGeom>
              <a:avLst/>
              <a:gdLst/>
              <a:ahLst/>
              <a:cxnLst/>
              <a:rect l="l" t="t" r="r" b="b"/>
              <a:pathLst>
                <a:path w="361187" h="361188" extrusionOk="0">
                  <a:moveTo>
                    <a:pt x="180594" y="361188"/>
                  </a:moveTo>
                  <a:cubicBezTo>
                    <a:pt x="280130" y="361188"/>
                    <a:pt x="361093" y="280226"/>
                    <a:pt x="361188" y="180594"/>
                  </a:cubicBezTo>
                  <a:cubicBezTo>
                    <a:pt x="361188" y="80963"/>
                    <a:pt x="280130" y="0"/>
                    <a:pt x="180594" y="0"/>
                  </a:cubicBezTo>
                  <a:cubicBezTo>
                    <a:pt x="80963" y="0"/>
                    <a:pt x="0" y="81058"/>
                    <a:pt x="0" y="180594"/>
                  </a:cubicBezTo>
                  <a:cubicBezTo>
                    <a:pt x="0" y="280226"/>
                    <a:pt x="81058" y="361188"/>
                    <a:pt x="180594" y="361188"/>
                  </a:cubicBezTo>
                  <a:close/>
                  <a:moveTo>
                    <a:pt x="180594" y="29718"/>
                  </a:moveTo>
                  <a:cubicBezTo>
                    <a:pt x="263747" y="29718"/>
                    <a:pt x="331565" y="97441"/>
                    <a:pt x="331565" y="180689"/>
                  </a:cubicBezTo>
                  <a:cubicBezTo>
                    <a:pt x="331565" y="263938"/>
                    <a:pt x="263842" y="331661"/>
                    <a:pt x="180594" y="331661"/>
                  </a:cubicBezTo>
                  <a:cubicBezTo>
                    <a:pt x="97345" y="331661"/>
                    <a:pt x="29623" y="263938"/>
                    <a:pt x="29623" y="180689"/>
                  </a:cubicBezTo>
                  <a:cubicBezTo>
                    <a:pt x="29623" y="97441"/>
                    <a:pt x="97345" y="29718"/>
                    <a:pt x="180594" y="2971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3" name="Google Shape;123;p1"/>
            <p:cNvSpPr/>
            <p:nvPr/>
          </p:nvSpPr>
          <p:spPr>
            <a:xfrm>
              <a:off x="4997004" y="3262312"/>
              <a:ext cx="154305" cy="155448"/>
            </a:xfrm>
            <a:custGeom>
              <a:avLst/>
              <a:gdLst/>
              <a:ahLst/>
              <a:cxnLst/>
              <a:rect l="l" t="t" r="r" b="b"/>
              <a:pathLst>
                <a:path w="154305" h="155448" extrusionOk="0">
                  <a:moveTo>
                    <a:pt x="77153" y="155448"/>
                  </a:moveTo>
                  <a:cubicBezTo>
                    <a:pt x="119634" y="155448"/>
                    <a:pt x="154305" y="120587"/>
                    <a:pt x="154305" y="77724"/>
                  </a:cubicBezTo>
                  <a:cubicBezTo>
                    <a:pt x="154305" y="34862"/>
                    <a:pt x="119634" y="0"/>
                    <a:pt x="77153" y="0"/>
                  </a:cubicBezTo>
                  <a:cubicBezTo>
                    <a:pt x="34671" y="0"/>
                    <a:pt x="0" y="34862"/>
                    <a:pt x="0" y="77724"/>
                  </a:cubicBezTo>
                  <a:cubicBezTo>
                    <a:pt x="0" y="120587"/>
                    <a:pt x="34576" y="155448"/>
                    <a:pt x="77153" y="155448"/>
                  </a:cubicBezTo>
                  <a:close/>
                  <a:moveTo>
                    <a:pt x="77153" y="29623"/>
                  </a:moveTo>
                  <a:cubicBezTo>
                    <a:pt x="103442" y="29623"/>
                    <a:pt x="124778" y="51149"/>
                    <a:pt x="124778" y="77629"/>
                  </a:cubicBezTo>
                  <a:cubicBezTo>
                    <a:pt x="124778" y="104108"/>
                    <a:pt x="103442" y="125635"/>
                    <a:pt x="77153" y="125635"/>
                  </a:cubicBezTo>
                  <a:cubicBezTo>
                    <a:pt x="50864" y="125635"/>
                    <a:pt x="29528" y="104108"/>
                    <a:pt x="29528" y="77629"/>
                  </a:cubicBezTo>
                  <a:cubicBezTo>
                    <a:pt x="29528" y="51149"/>
                    <a:pt x="50864" y="29623"/>
                    <a:pt x="77153" y="296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4" name="Google Shape;124;p1"/>
            <p:cNvSpPr/>
            <p:nvPr/>
          </p:nvSpPr>
          <p:spPr>
            <a:xfrm>
              <a:off x="4872417" y="3782377"/>
              <a:ext cx="109728" cy="108584"/>
            </a:xfrm>
            <a:custGeom>
              <a:avLst/>
              <a:gdLst/>
              <a:ahLst/>
              <a:cxnLst/>
              <a:rect l="l" t="t" r="r" b="b"/>
              <a:pathLst>
                <a:path w="109728" h="108584" extrusionOk="0">
                  <a:moveTo>
                    <a:pt x="54864" y="0"/>
                  </a:moveTo>
                  <a:cubicBezTo>
                    <a:pt x="24575" y="0"/>
                    <a:pt x="0" y="24384"/>
                    <a:pt x="0" y="54292"/>
                  </a:cubicBezTo>
                  <a:cubicBezTo>
                    <a:pt x="0" y="84201"/>
                    <a:pt x="24575" y="108585"/>
                    <a:pt x="54864" y="108585"/>
                  </a:cubicBezTo>
                  <a:cubicBezTo>
                    <a:pt x="85154" y="108585"/>
                    <a:pt x="109728" y="84106"/>
                    <a:pt x="109728" y="54292"/>
                  </a:cubicBezTo>
                  <a:cubicBezTo>
                    <a:pt x="109728" y="24384"/>
                    <a:pt x="85154" y="0"/>
                    <a:pt x="54864" y="0"/>
                  </a:cubicBezTo>
                  <a:close/>
                  <a:moveTo>
                    <a:pt x="54864" y="79057"/>
                  </a:moveTo>
                  <a:cubicBezTo>
                    <a:pt x="41053" y="79057"/>
                    <a:pt x="29718" y="68008"/>
                    <a:pt x="29718" y="54197"/>
                  </a:cubicBezTo>
                  <a:cubicBezTo>
                    <a:pt x="29718" y="40576"/>
                    <a:pt x="40958" y="29337"/>
                    <a:pt x="54864" y="29337"/>
                  </a:cubicBezTo>
                  <a:cubicBezTo>
                    <a:pt x="68675" y="29337"/>
                    <a:pt x="80010" y="40481"/>
                    <a:pt x="80010" y="54197"/>
                  </a:cubicBezTo>
                  <a:cubicBezTo>
                    <a:pt x="80010" y="67913"/>
                    <a:pt x="68771" y="79057"/>
                    <a:pt x="54864" y="7905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5" name="Google Shape;125;p1"/>
            <p:cNvSpPr/>
            <p:nvPr/>
          </p:nvSpPr>
          <p:spPr>
            <a:xfrm>
              <a:off x="5173027" y="3777804"/>
              <a:ext cx="108585" cy="109728"/>
            </a:xfrm>
            <a:custGeom>
              <a:avLst/>
              <a:gdLst/>
              <a:ahLst/>
              <a:cxnLst/>
              <a:rect l="l" t="t" r="r" b="b"/>
              <a:pathLst>
                <a:path w="108585" h="109728" extrusionOk="0">
                  <a:moveTo>
                    <a:pt x="54292" y="0"/>
                  </a:moveTo>
                  <a:cubicBezTo>
                    <a:pt x="24384" y="0"/>
                    <a:pt x="0" y="24575"/>
                    <a:pt x="0" y="54864"/>
                  </a:cubicBezTo>
                  <a:cubicBezTo>
                    <a:pt x="0" y="85154"/>
                    <a:pt x="24384" y="109728"/>
                    <a:pt x="54292" y="109728"/>
                  </a:cubicBezTo>
                  <a:cubicBezTo>
                    <a:pt x="84201" y="109728"/>
                    <a:pt x="108680" y="85154"/>
                    <a:pt x="108585" y="54864"/>
                  </a:cubicBezTo>
                  <a:cubicBezTo>
                    <a:pt x="108585" y="24575"/>
                    <a:pt x="84201" y="0"/>
                    <a:pt x="54292" y="0"/>
                  </a:cubicBezTo>
                  <a:close/>
                  <a:moveTo>
                    <a:pt x="54292" y="79820"/>
                  </a:moveTo>
                  <a:cubicBezTo>
                    <a:pt x="40672" y="79820"/>
                    <a:pt x="29432" y="68580"/>
                    <a:pt x="29432" y="54673"/>
                  </a:cubicBezTo>
                  <a:cubicBezTo>
                    <a:pt x="29432" y="40862"/>
                    <a:pt x="40481" y="29528"/>
                    <a:pt x="54292" y="29528"/>
                  </a:cubicBezTo>
                  <a:cubicBezTo>
                    <a:pt x="68104" y="29528"/>
                    <a:pt x="79248" y="40862"/>
                    <a:pt x="79153" y="54673"/>
                  </a:cubicBezTo>
                  <a:cubicBezTo>
                    <a:pt x="79153" y="68580"/>
                    <a:pt x="68008" y="79820"/>
                    <a:pt x="54292" y="798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26" name="Google Shape;126;p1"/>
          <p:cNvGrpSpPr/>
          <p:nvPr/>
        </p:nvGrpSpPr>
        <p:grpSpPr>
          <a:xfrm rot="-2191663">
            <a:off x="6086918" y="4303863"/>
            <a:ext cx="749389" cy="733099"/>
            <a:chOff x="8352853" y="4404169"/>
            <a:chExt cx="998981" cy="977265"/>
          </a:xfrm>
        </p:grpSpPr>
        <p:sp>
          <p:nvSpPr>
            <p:cNvPr id="127" name="Google Shape;127;p1"/>
            <p:cNvSpPr/>
            <p:nvPr/>
          </p:nvSpPr>
          <p:spPr>
            <a:xfrm>
              <a:off x="8527832" y="4404169"/>
              <a:ext cx="638812" cy="977265"/>
            </a:xfrm>
            <a:custGeom>
              <a:avLst/>
              <a:gdLst/>
              <a:ahLst/>
              <a:cxnLst/>
              <a:rect l="l" t="t" r="r" b="b"/>
              <a:pathLst>
                <a:path w="638812" h="977265" extrusionOk="0">
                  <a:moveTo>
                    <a:pt x="512726" y="67628"/>
                  </a:moveTo>
                  <a:cubicBezTo>
                    <a:pt x="439383" y="11335"/>
                    <a:pt x="360326" y="1048"/>
                    <a:pt x="318987" y="0"/>
                  </a:cubicBezTo>
                  <a:cubicBezTo>
                    <a:pt x="278410" y="1143"/>
                    <a:pt x="199448" y="11335"/>
                    <a:pt x="126106" y="67628"/>
                  </a:cubicBezTo>
                  <a:cubicBezTo>
                    <a:pt x="99436" y="88106"/>
                    <a:pt x="11901" y="164497"/>
                    <a:pt x="566" y="290322"/>
                  </a:cubicBezTo>
                  <a:cubicBezTo>
                    <a:pt x="281" y="295084"/>
                    <a:pt x="-8864" y="407003"/>
                    <a:pt x="58478" y="503111"/>
                  </a:cubicBezTo>
                  <a:cubicBezTo>
                    <a:pt x="71051" y="521017"/>
                    <a:pt x="82005" y="532543"/>
                    <a:pt x="92673" y="543687"/>
                  </a:cubicBezTo>
                  <a:cubicBezTo>
                    <a:pt x="106103" y="557689"/>
                    <a:pt x="117628" y="569690"/>
                    <a:pt x="130868" y="593407"/>
                  </a:cubicBezTo>
                  <a:cubicBezTo>
                    <a:pt x="149251" y="626364"/>
                    <a:pt x="160396" y="663607"/>
                    <a:pt x="164110" y="704374"/>
                  </a:cubicBezTo>
                  <a:cubicBezTo>
                    <a:pt x="162206" y="707041"/>
                    <a:pt x="161062" y="710374"/>
                    <a:pt x="161062" y="713899"/>
                  </a:cubicBezTo>
                  <a:lnTo>
                    <a:pt x="161062" y="839724"/>
                  </a:lnTo>
                  <a:cubicBezTo>
                    <a:pt x="161062" y="868489"/>
                    <a:pt x="183256" y="892207"/>
                    <a:pt x="211354" y="894779"/>
                  </a:cubicBezTo>
                  <a:lnTo>
                    <a:pt x="211354" y="908685"/>
                  </a:lnTo>
                  <a:cubicBezTo>
                    <a:pt x="211354" y="946499"/>
                    <a:pt x="242120" y="977265"/>
                    <a:pt x="280030" y="977265"/>
                  </a:cubicBezTo>
                  <a:lnTo>
                    <a:pt x="358706" y="977265"/>
                  </a:lnTo>
                  <a:cubicBezTo>
                    <a:pt x="396616" y="977265"/>
                    <a:pt x="427381" y="946499"/>
                    <a:pt x="427381" y="908685"/>
                  </a:cubicBezTo>
                  <a:lnTo>
                    <a:pt x="427381" y="894779"/>
                  </a:lnTo>
                  <a:cubicBezTo>
                    <a:pt x="455480" y="892207"/>
                    <a:pt x="477674" y="868489"/>
                    <a:pt x="477674" y="839724"/>
                  </a:cubicBezTo>
                  <a:lnTo>
                    <a:pt x="477674" y="713899"/>
                  </a:lnTo>
                  <a:cubicBezTo>
                    <a:pt x="477674" y="710374"/>
                    <a:pt x="476531" y="707041"/>
                    <a:pt x="474626" y="704374"/>
                  </a:cubicBezTo>
                  <a:cubicBezTo>
                    <a:pt x="478340" y="663702"/>
                    <a:pt x="489580" y="626364"/>
                    <a:pt x="507868" y="593503"/>
                  </a:cubicBezTo>
                  <a:cubicBezTo>
                    <a:pt x="521108" y="569786"/>
                    <a:pt x="532633" y="557879"/>
                    <a:pt x="546063" y="543782"/>
                  </a:cubicBezTo>
                  <a:cubicBezTo>
                    <a:pt x="556731" y="532638"/>
                    <a:pt x="567684" y="521113"/>
                    <a:pt x="580258" y="503206"/>
                  </a:cubicBezTo>
                  <a:cubicBezTo>
                    <a:pt x="647599" y="407098"/>
                    <a:pt x="638646" y="295084"/>
                    <a:pt x="638170" y="290417"/>
                  </a:cubicBezTo>
                  <a:cubicBezTo>
                    <a:pt x="626930" y="164592"/>
                    <a:pt x="539300" y="88106"/>
                    <a:pt x="512726" y="67628"/>
                  </a:cubicBezTo>
                  <a:close/>
                  <a:moveTo>
                    <a:pt x="264885" y="430625"/>
                  </a:moveTo>
                  <a:lnTo>
                    <a:pt x="236691" y="430625"/>
                  </a:lnTo>
                  <a:cubicBezTo>
                    <a:pt x="227166" y="430054"/>
                    <a:pt x="218403" y="425482"/>
                    <a:pt x="212497" y="418052"/>
                  </a:cubicBezTo>
                  <a:cubicBezTo>
                    <a:pt x="207163" y="411289"/>
                    <a:pt x="204973" y="403003"/>
                    <a:pt x="206306" y="395288"/>
                  </a:cubicBezTo>
                  <a:cubicBezTo>
                    <a:pt x="207926" y="385858"/>
                    <a:pt x="214783" y="379952"/>
                    <a:pt x="218594" y="377380"/>
                  </a:cubicBezTo>
                  <a:cubicBezTo>
                    <a:pt x="224213" y="373571"/>
                    <a:pt x="231071" y="371475"/>
                    <a:pt x="236881" y="371475"/>
                  </a:cubicBezTo>
                  <a:cubicBezTo>
                    <a:pt x="238310" y="371475"/>
                    <a:pt x="239834" y="371665"/>
                    <a:pt x="241453" y="371761"/>
                  </a:cubicBezTo>
                  <a:cubicBezTo>
                    <a:pt x="254693" y="374618"/>
                    <a:pt x="264504" y="387191"/>
                    <a:pt x="264885" y="401288"/>
                  </a:cubicBezTo>
                  <a:lnTo>
                    <a:pt x="264885" y="430625"/>
                  </a:lnTo>
                  <a:close/>
                  <a:moveTo>
                    <a:pt x="298222" y="464153"/>
                  </a:moveTo>
                  <a:lnTo>
                    <a:pt x="327274" y="464153"/>
                  </a:lnTo>
                  <a:cubicBezTo>
                    <a:pt x="327655" y="464153"/>
                    <a:pt x="328131" y="464058"/>
                    <a:pt x="328512" y="464058"/>
                  </a:cubicBezTo>
                  <a:lnTo>
                    <a:pt x="341656" y="464058"/>
                  </a:lnTo>
                  <a:lnTo>
                    <a:pt x="341656" y="697325"/>
                  </a:lnTo>
                  <a:lnTo>
                    <a:pt x="298222" y="697325"/>
                  </a:lnTo>
                  <a:lnTo>
                    <a:pt x="298222" y="464153"/>
                  </a:lnTo>
                  <a:close/>
                  <a:moveTo>
                    <a:pt x="394139" y="908780"/>
                  </a:moveTo>
                  <a:cubicBezTo>
                    <a:pt x="394139" y="928306"/>
                    <a:pt x="378233" y="944213"/>
                    <a:pt x="358706" y="944213"/>
                  </a:cubicBezTo>
                  <a:lnTo>
                    <a:pt x="280030" y="944213"/>
                  </a:lnTo>
                  <a:cubicBezTo>
                    <a:pt x="260503" y="944213"/>
                    <a:pt x="244597" y="928306"/>
                    <a:pt x="244597" y="908780"/>
                  </a:cubicBezTo>
                  <a:lnTo>
                    <a:pt x="244597" y="895159"/>
                  </a:lnTo>
                  <a:lnTo>
                    <a:pt x="394139" y="895159"/>
                  </a:lnTo>
                  <a:lnTo>
                    <a:pt x="394139" y="908780"/>
                  </a:lnTo>
                  <a:close/>
                  <a:moveTo>
                    <a:pt x="422428" y="861631"/>
                  </a:moveTo>
                  <a:lnTo>
                    <a:pt x="216403" y="861631"/>
                  </a:lnTo>
                  <a:cubicBezTo>
                    <a:pt x="204211" y="861631"/>
                    <a:pt x="194400" y="851821"/>
                    <a:pt x="194400" y="839629"/>
                  </a:cubicBezTo>
                  <a:lnTo>
                    <a:pt x="194400" y="739616"/>
                  </a:lnTo>
                  <a:lnTo>
                    <a:pt x="444526" y="739616"/>
                  </a:lnTo>
                  <a:lnTo>
                    <a:pt x="444526" y="839629"/>
                  </a:lnTo>
                  <a:cubicBezTo>
                    <a:pt x="444431" y="851725"/>
                    <a:pt x="434620" y="861631"/>
                    <a:pt x="422428" y="861631"/>
                  </a:cubicBezTo>
                  <a:close/>
                  <a:moveTo>
                    <a:pt x="553016" y="483965"/>
                  </a:moveTo>
                  <a:cubicBezTo>
                    <a:pt x="541872" y="499872"/>
                    <a:pt x="531776" y="510445"/>
                    <a:pt x="522060" y="520637"/>
                  </a:cubicBezTo>
                  <a:cubicBezTo>
                    <a:pt x="508344" y="534924"/>
                    <a:pt x="494247" y="549878"/>
                    <a:pt x="478912" y="577215"/>
                  </a:cubicBezTo>
                  <a:cubicBezTo>
                    <a:pt x="458814" y="613124"/>
                    <a:pt x="446527" y="653415"/>
                    <a:pt x="441955" y="697230"/>
                  </a:cubicBezTo>
                  <a:lnTo>
                    <a:pt x="374899" y="697230"/>
                  </a:lnTo>
                  <a:lnTo>
                    <a:pt x="374899" y="504158"/>
                  </a:lnTo>
                  <a:cubicBezTo>
                    <a:pt x="374994" y="503491"/>
                    <a:pt x="375089" y="502825"/>
                    <a:pt x="375089" y="502158"/>
                  </a:cubicBezTo>
                  <a:lnTo>
                    <a:pt x="375089" y="463867"/>
                  </a:lnTo>
                  <a:lnTo>
                    <a:pt x="405283" y="463867"/>
                  </a:lnTo>
                  <a:cubicBezTo>
                    <a:pt x="424333" y="462724"/>
                    <a:pt x="441955" y="453580"/>
                    <a:pt x="453670" y="438721"/>
                  </a:cubicBezTo>
                  <a:cubicBezTo>
                    <a:pt x="464910" y="424529"/>
                    <a:pt x="469672" y="406527"/>
                    <a:pt x="466529" y="389477"/>
                  </a:cubicBezTo>
                  <a:cubicBezTo>
                    <a:pt x="463767" y="373475"/>
                    <a:pt x="454337" y="359378"/>
                    <a:pt x="439954" y="349853"/>
                  </a:cubicBezTo>
                  <a:cubicBezTo>
                    <a:pt x="425286" y="340042"/>
                    <a:pt x="407188" y="336232"/>
                    <a:pt x="391663" y="339566"/>
                  </a:cubicBezTo>
                  <a:cubicBezTo>
                    <a:pt x="363564" y="345567"/>
                    <a:pt x="342609" y="371475"/>
                    <a:pt x="341847" y="401574"/>
                  </a:cubicBezTo>
                  <a:lnTo>
                    <a:pt x="341847" y="430721"/>
                  </a:lnTo>
                  <a:lnTo>
                    <a:pt x="312605" y="430721"/>
                  </a:lnTo>
                  <a:cubicBezTo>
                    <a:pt x="312129" y="430721"/>
                    <a:pt x="311748" y="430816"/>
                    <a:pt x="311272" y="430816"/>
                  </a:cubicBezTo>
                  <a:lnTo>
                    <a:pt x="298127" y="430816"/>
                  </a:lnTo>
                  <a:lnTo>
                    <a:pt x="298127" y="401193"/>
                  </a:lnTo>
                  <a:cubicBezTo>
                    <a:pt x="297365" y="371475"/>
                    <a:pt x="276410" y="345472"/>
                    <a:pt x="248311" y="339471"/>
                  </a:cubicBezTo>
                  <a:cubicBezTo>
                    <a:pt x="232690" y="336042"/>
                    <a:pt x="214688" y="340042"/>
                    <a:pt x="200020" y="349758"/>
                  </a:cubicBezTo>
                  <a:cubicBezTo>
                    <a:pt x="185828" y="359283"/>
                    <a:pt x="176398" y="373380"/>
                    <a:pt x="173445" y="389382"/>
                  </a:cubicBezTo>
                  <a:cubicBezTo>
                    <a:pt x="170492" y="406432"/>
                    <a:pt x="175064" y="424339"/>
                    <a:pt x="186304" y="438626"/>
                  </a:cubicBezTo>
                  <a:cubicBezTo>
                    <a:pt x="197924" y="453580"/>
                    <a:pt x="215641" y="462820"/>
                    <a:pt x="235643" y="463963"/>
                  </a:cubicBezTo>
                  <a:lnTo>
                    <a:pt x="264028" y="463963"/>
                  </a:lnTo>
                  <a:lnTo>
                    <a:pt x="264028" y="697230"/>
                  </a:lnTo>
                  <a:lnTo>
                    <a:pt x="196876" y="697230"/>
                  </a:lnTo>
                  <a:cubicBezTo>
                    <a:pt x="192304" y="653415"/>
                    <a:pt x="180017" y="613029"/>
                    <a:pt x="159919" y="577215"/>
                  </a:cubicBezTo>
                  <a:cubicBezTo>
                    <a:pt x="144584" y="549783"/>
                    <a:pt x="130487" y="535019"/>
                    <a:pt x="116771" y="520637"/>
                  </a:cubicBezTo>
                  <a:cubicBezTo>
                    <a:pt x="106960" y="510445"/>
                    <a:pt x="96864" y="499872"/>
                    <a:pt x="85815" y="483965"/>
                  </a:cubicBezTo>
                  <a:cubicBezTo>
                    <a:pt x="25331" y="397764"/>
                    <a:pt x="33428" y="297466"/>
                    <a:pt x="33808" y="293275"/>
                  </a:cubicBezTo>
                  <a:cubicBezTo>
                    <a:pt x="43905" y="181070"/>
                    <a:pt x="122581" y="112490"/>
                    <a:pt x="146489" y="94107"/>
                  </a:cubicBezTo>
                  <a:cubicBezTo>
                    <a:pt x="212307" y="43434"/>
                    <a:pt x="283459" y="34290"/>
                    <a:pt x="319082" y="33338"/>
                  </a:cubicBezTo>
                  <a:cubicBezTo>
                    <a:pt x="355563" y="34290"/>
                    <a:pt x="426619" y="43529"/>
                    <a:pt x="492533" y="94107"/>
                  </a:cubicBezTo>
                  <a:cubicBezTo>
                    <a:pt x="516440" y="112395"/>
                    <a:pt x="595117" y="180975"/>
                    <a:pt x="605213" y="293275"/>
                  </a:cubicBezTo>
                  <a:cubicBezTo>
                    <a:pt x="605404" y="297847"/>
                    <a:pt x="613310" y="397859"/>
                    <a:pt x="553016" y="483965"/>
                  </a:cubicBezTo>
                  <a:close/>
                  <a:moveTo>
                    <a:pt x="375089" y="430721"/>
                  </a:moveTo>
                  <a:lnTo>
                    <a:pt x="375089" y="402050"/>
                  </a:lnTo>
                  <a:cubicBezTo>
                    <a:pt x="375565" y="387477"/>
                    <a:pt x="385376" y="374904"/>
                    <a:pt x="398616" y="372046"/>
                  </a:cubicBezTo>
                  <a:cubicBezTo>
                    <a:pt x="405379" y="370618"/>
                    <a:pt x="414237" y="372713"/>
                    <a:pt x="421381" y="377476"/>
                  </a:cubicBezTo>
                  <a:cubicBezTo>
                    <a:pt x="425286" y="380143"/>
                    <a:pt x="432049" y="385953"/>
                    <a:pt x="433668" y="395383"/>
                  </a:cubicBezTo>
                  <a:cubicBezTo>
                    <a:pt x="435097" y="403003"/>
                    <a:pt x="432811" y="411385"/>
                    <a:pt x="427477" y="418147"/>
                  </a:cubicBezTo>
                  <a:cubicBezTo>
                    <a:pt x="421571" y="425577"/>
                    <a:pt x="412808" y="430149"/>
                    <a:pt x="404236" y="430721"/>
                  </a:cubicBezTo>
                  <a:lnTo>
                    <a:pt x="375089" y="430721"/>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8" name="Google Shape;128;p1"/>
            <p:cNvSpPr/>
            <p:nvPr/>
          </p:nvSpPr>
          <p:spPr>
            <a:xfrm>
              <a:off x="9064919" y="4703636"/>
              <a:ext cx="36598" cy="54862"/>
            </a:xfrm>
            <a:custGeom>
              <a:avLst/>
              <a:gdLst/>
              <a:ahLst/>
              <a:cxnLst/>
              <a:rect l="l" t="t" r="r" b="b"/>
              <a:pathLst>
                <a:path w="36598" h="54862" extrusionOk="0">
                  <a:moveTo>
                    <a:pt x="11453" y="856"/>
                  </a:moveTo>
                  <a:cubicBezTo>
                    <a:pt x="2785" y="3713"/>
                    <a:pt x="-1978" y="13143"/>
                    <a:pt x="785" y="21906"/>
                  </a:cubicBezTo>
                  <a:cubicBezTo>
                    <a:pt x="2594" y="27335"/>
                    <a:pt x="3451" y="32955"/>
                    <a:pt x="3451" y="38289"/>
                  </a:cubicBezTo>
                  <a:cubicBezTo>
                    <a:pt x="3451" y="47433"/>
                    <a:pt x="10976" y="54863"/>
                    <a:pt x="19929" y="54863"/>
                  </a:cubicBezTo>
                  <a:cubicBezTo>
                    <a:pt x="29074" y="54767"/>
                    <a:pt x="36408" y="47243"/>
                    <a:pt x="36598" y="38003"/>
                  </a:cubicBezTo>
                  <a:cubicBezTo>
                    <a:pt x="36503" y="29241"/>
                    <a:pt x="35074" y="20287"/>
                    <a:pt x="32312" y="11619"/>
                  </a:cubicBezTo>
                  <a:cubicBezTo>
                    <a:pt x="29454" y="2856"/>
                    <a:pt x="20215" y="-2097"/>
                    <a:pt x="11453" y="85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9" name="Google Shape;129;p1"/>
            <p:cNvSpPr/>
            <p:nvPr/>
          </p:nvSpPr>
          <p:spPr>
            <a:xfrm>
              <a:off x="8842151" y="4478368"/>
              <a:ext cx="243324" cy="194404"/>
            </a:xfrm>
            <a:custGeom>
              <a:avLst/>
              <a:gdLst/>
              <a:ahLst/>
              <a:cxnLst/>
              <a:rect l="l" t="t" r="r" b="b"/>
              <a:pathLst>
                <a:path w="243324" h="194404" extrusionOk="0">
                  <a:moveTo>
                    <a:pt x="231554" y="193738"/>
                  </a:moveTo>
                  <a:cubicBezTo>
                    <a:pt x="240316" y="191071"/>
                    <a:pt x="245270" y="181832"/>
                    <a:pt x="242603" y="173069"/>
                  </a:cubicBezTo>
                  <a:cubicBezTo>
                    <a:pt x="239840" y="164211"/>
                    <a:pt x="236602" y="155353"/>
                    <a:pt x="232983" y="146875"/>
                  </a:cubicBezTo>
                  <a:cubicBezTo>
                    <a:pt x="213266" y="101251"/>
                    <a:pt x="183548" y="65056"/>
                    <a:pt x="144590" y="39243"/>
                  </a:cubicBezTo>
                  <a:cubicBezTo>
                    <a:pt x="96585" y="7525"/>
                    <a:pt x="48674" y="476"/>
                    <a:pt x="16765" y="0"/>
                  </a:cubicBezTo>
                  <a:cubicBezTo>
                    <a:pt x="16670" y="0"/>
                    <a:pt x="16670" y="0"/>
                    <a:pt x="16574" y="0"/>
                  </a:cubicBezTo>
                  <a:cubicBezTo>
                    <a:pt x="7525" y="0"/>
                    <a:pt x="96" y="7334"/>
                    <a:pt x="1" y="16383"/>
                  </a:cubicBezTo>
                  <a:cubicBezTo>
                    <a:pt x="-94" y="25527"/>
                    <a:pt x="7240" y="33052"/>
                    <a:pt x="16384" y="33147"/>
                  </a:cubicBezTo>
                  <a:cubicBezTo>
                    <a:pt x="38768" y="33338"/>
                    <a:pt x="82869" y="38195"/>
                    <a:pt x="126303" y="66865"/>
                  </a:cubicBezTo>
                  <a:cubicBezTo>
                    <a:pt x="159831" y="88963"/>
                    <a:pt x="185453" y="120301"/>
                    <a:pt x="202503" y="159925"/>
                  </a:cubicBezTo>
                  <a:cubicBezTo>
                    <a:pt x="205741" y="167354"/>
                    <a:pt x="208503" y="174974"/>
                    <a:pt x="210789" y="182689"/>
                  </a:cubicBezTo>
                  <a:cubicBezTo>
                    <a:pt x="212884" y="189738"/>
                    <a:pt x="219552" y="194405"/>
                    <a:pt x="226600" y="194405"/>
                  </a:cubicBezTo>
                  <a:cubicBezTo>
                    <a:pt x="228125" y="194405"/>
                    <a:pt x="229839" y="194215"/>
                    <a:pt x="231554" y="19373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0" name="Google Shape;130;p1"/>
            <p:cNvSpPr/>
            <p:nvPr/>
          </p:nvSpPr>
          <p:spPr>
            <a:xfrm>
              <a:off x="8438673" y="4487631"/>
              <a:ext cx="69698" cy="69699"/>
            </a:xfrm>
            <a:custGeom>
              <a:avLst/>
              <a:gdLst/>
              <a:ahLst/>
              <a:cxnLst/>
              <a:rect l="l" t="t" r="r" b="b"/>
              <a:pathLst>
                <a:path w="69698" h="69699" extrusionOk="0">
                  <a:moveTo>
                    <a:pt x="41338" y="64842"/>
                  </a:moveTo>
                  <a:cubicBezTo>
                    <a:pt x="44577" y="68080"/>
                    <a:pt x="48863" y="69699"/>
                    <a:pt x="53054" y="69699"/>
                  </a:cubicBezTo>
                  <a:cubicBezTo>
                    <a:pt x="57245" y="69699"/>
                    <a:pt x="61436" y="68175"/>
                    <a:pt x="64770" y="64842"/>
                  </a:cubicBezTo>
                  <a:cubicBezTo>
                    <a:pt x="71342" y="58460"/>
                    <a:pt x="71342" y="47887"/>
                    <a:pt x="64770" y="41410"/>
                  </a:cubicBezTo>
                  <a:lnTo>
                    <a:pt x="28289" y="4929"/>
                  </a:lnTo>
                  <a:cubicBezTo>
                    <a:pt x="21907" y="-1643"/>
                    <a:pt x="11335" y="-1643"/>
                    <a:pt x="4858" y="4929"/>
                  </a:cubicBezTo>
                  <a:cubicBezTo>
                    <a:pt x="-1619" y="11311"/>
                    <a:pt x="-1619" y="21884"/>
                    <a:pt x="4858" y="28361"/>
                  </a:cubicBezTo>
                  <a:lnTo>
                    <a:pt x="41338" y="64842"/>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1" name="Google Shape;131;p1"/>
            <p:cNvSpPr/>
            <p:nvPr/>
          </p:nvSpPr>
          <p:spPr>
            <a:xfrm>
              <a:off x="8352853" y="4705920"/>
              <a:ext cx="84677" cy="34290"/>
            </a:xfrm>
            <a:custGeom>
              <a:avLst/>
              <a:gdLst/>
              <a:ahLst/>
              <a:cxnLst/>
              <a:rect l="l" t="t" r="r" b="b"/>
              <a:pathLst>
                <a:path w="84677" h="34290" extrusionOk="0">
                  <a:moveTo>
                    <a:pt x="68199" y="476"/>
                  </a:moveTo>
                  <a:lnTo>
                    <a:pt x="16669" y="0"/>
                  </a:lnTo>
                  <a:cubicBezTo>
                    <a:pt x="7811" y="476"/>
                    <a:pt x="0" y="7429"/>
                    <a:pt x="0" y="16764"/>
                  </a:cubicBezTo>
                  <a:cubicBezTo>
                    <a:pt x="0" y="26098"/>
                    <a:pt x="7239" y="33719"/>
                    <a:pt x="16478" y="33814"/>
                  </a:cubicBezTo>
                  <a:lnTo>
                    <a:pt x="68009" y="34290"/>
                  </a:lnTo>
                  <a:lnTo>
                    <a:pt x="68104" y="34290"/>
                  </a:lnTo>
                  <a:cubicBezTo>
                    <a:pt x="77152" y="34290"/>
                    <a:pt x="84582" y="26765"/>
                    <a:pt x="84677" y="17526"/>
                  </a:cubicBezTo>
                  <a:cubicBezTo>
                    <a:pt x="84582" y="8096"/>
                    <a:pt x="77343" y="571"/>
                    <a:pt x="68199" y="47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2" name="Google Shape;132;p1"/>
            <p:cNvSpPr/>
            <p:nvPr/>
          </p:nvSpPr>
          <p:spPr>
            <a:xfrm>
              <a:off x="8437480" y="4878519"/>
              <a:ext cx="74298" cy="65145"/>
            </a:xfrm>
            <a:custGeom>
              <a:avLst/>
              <a:gdLst/>
              <a:ahLst/>
              <a:cxnLst/>
              <a:rect l="l" t="t" r="r" b="b"/>
              <a:pathLst>
                <a:path w="74298" h="65145" extrusionOk="0">
                  <a:moveTo>
                    <a:pt x="47103" y="3519"/>
                  </a:moveTo>
                  <a:lnTo>
                    <a:pt x="6336" y="35618"/>
                  </a:lnTo>
                  <a:cubicBezTo>
                    <a:pt x="-903" y="41333"/>
                    <a:pt x="-2141" y="51715"/>
                    <a:pt x="3669" y="58859"/>
                  </a:cubicBezTo>
                  <a:cubicBezTo>
                    <a:pt x="6908" y="63050"/>
                    <a:pt x="11765" y="65146"/>
                    <a:pt x="16719" y="65146"/>
                  </a:cubicBezTo>
                  <a:cubicBezTo>
                    <a:pt x="20433" y="65146"/>
                    <a:pt x="24052" y="63908"/>
                    <a:pt x="27196" y="61526"/>
                  </a:cubicBezTo>
                  <a:lnTo>
                    <a:pt x="67963" y="29427"/>
                  </a:lnTo>
                  <a:cubicBezTo>
                    <a:pt x="75202" y="23712"/>
                    <a:pt x="76440" y="13330"/>
                    <a:pt x="70630" y="6186"/>
                  </a:cubicBezTo>
                  <a:cubicBezTo>
                    <a:pt x="64820" y="-958"/>
                    <a:pt x="54343" y="-2005"/>
                    <a:pt x="47103" y="3519"/>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3" name="Google Shape;133;p1"/>
            <p:cNvSpPr/>
            <p:nvPr/>
          </p:nvSpPr>
          <p:spPr>
            <a:xfrm>
              <a:off x="9195268" y="4491036"/>
              <a:ext cx="70818" cy="69723"/>
            </a:xfrm>
            <a:custGeom>
              <a:avLst/>
              <a:gdLst/>
              <a:ahLst/>
              <a:cxnLst/>
              <a:rect l="l" t="t" r="r" b="b"/>
              <a:pathLst>
                <a:path w="70818" h="69723" extrusionOk="0">
                  <a:moveTo>
                    <a:pt x="42076" y="4858"/>
                  </a:moveTo>
                  <a:lnTo>
                    <a:pt x="4929" y="41434"/>
                  </a:lnTo>
                  <a:cubicBezTo>
                    <a:pt x="-1643" y="47816"/>
                    <a:pt x="-1643" y="58389"/>
                    <a:pt x="4929" y="64865"/>
                  </a:cubicBezTo>
                  <a:cubicBezTo>
                    <a:pt x="8167" y="68104"/>
                    <a:pt x="12549" y="69723"/>
                    <a:pt x="16835" y="69723"/>
                  </a:cubicBezTo>
                  <a:cubicBezTo>
                    <a:pt x="21121" y="69723"/>
                    <a:pt x="25408" y="68104"/>
                    <a:pt x="28742" y="64865"/>
                  </a:cubicBezTo>
                  <a:lnTo>
                    <a:pt x="65889" y="28289"/>
                  </a:lnTo>
                  <a:cubicBezTo>
                    <a:pt x="72461" y="21908"/>
                    <a:pt x="72461" y="11335"/>
                    <a:pt x="65889" y="4858"/>
                  </a:cubicBezTo>
                  <a:cubicBezTo>
                    <a:pt x="59412" y="-1714"/>
                    <a:pt x="48553" y="-1524"/>
                    <a:pt x="42076" y="485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4" name="Google Shape;134;p1"/>
            <p:cNvSpPr/>
            <p:nvPr/>
          </p:nvSpPr>
          <p:spPr>
            <a:xfrm>
              <a:off x="9266109" y="4709329"/>
              <a:ext cx="85725" cy="34310"/>
            </a:xfrm>
            <a:custGeom>
              <a:avLst/>
              <a:gdLst/>
              <a:ahLst/>
              <a:cxnLst/>
              <a:rect l="l" t="t" r="r" b="b"/>
              <a:pathLst>
                <a:path w="85725" h="34310" extrusionOk="0">
                  <a:moveTo>
                    <a:pt x="68866" y="21"/>
                  </a:moveTo>
                  <a:lnTo>
                    <a:pt x="16670" y="497"/>
                  </a:lnTo>
                  <a:cubicBezTo>
                    <a:pt x="7430" y="497"/>
                    <a:pt x="-94" y="8117"/>
                    <a:pt x="1" y="17547"/>
                  </a:cubicBezTo>
                  <a:cubicBezTo>
                    <a:pt x="96" y="26881"/>
                    <a:pt x="7621" y="34310"/>
                    <a:pt x="16765" y="34310"/>
                  </a:cubicBezTo>
                  <a:cubicBezTo>
                    <a:pt x="16765" y="34310"/>
                    <a:pt x="16765" y="34310"/>
                    <a:pt x="16860" y="34310"/>
                  </a:cubicBezTo>
                  <a:lnTo>
                    <a:pt x="69057" y="33834"/>
                  </a:lnTo>
                  <a:cubicBezTo>
                    <a:pt x="78296" y="33834"/>
                    <a:pt x="85726" y="26214"/>
                    <a:pt x="85726" y="16785"/>
                  </a:cubicBezTo>
                  <a:cubicBezTo>
                    <a:pt x="85726" y="7355"/>
                    <a:pt x="78391" y="-456"/>
                    <a:pt x="68866" y="2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5" name="Google Shape;135;p1"/>
            <p:cNvSpPr/>
            <p:nvPr/>
          </p:nvSpPr>
          <p:spPr>
            <a:xfrm>
              <a:off x="9191860" y="4881963"/>
              <a:ext cx="74298" cy="65130"/>
            </a:xfrm>
            <a:custGeom>
              <a:avLst/>
              <a:gdLst/>
              <a:ahLst/>
              <a:cxnLst/>
              <a:rect l="l" t="t" r="r" b="b"/>
              <a:pathLst>
                <a:path w="74298" h="65130" extrusionOk="0">
                  <a:moveTo>
                    <a:pt x="67963" y="35603"/>
                  </a:moveTo>
                  <a:lnTo>
                    <a:pt x="27196" y="3599"/>
                  </a:lnTo>
                  <a:cubicBezTo>
                    <a:pt x="19957" y="-2116"/>
                    <a:pt x="9480" y="-877"/>
                    <a:pt x="3669" y="6266"/>
                  </a:cubicBezTo>
                  <a:cubicBezTo>
                    <a:pt x="-2141" y="13410"/>
                    <a:pt x="-903" y="23792"/>
                    <a:pt x="6336" y="29507"/>
                  </a:cubicBezTo>
                  <a:lnTo>
                    <a:pt x="47103" y="61511"/>
                  </a:lnTo>
                  <a:cubicBezTo>
                    <a:pt x="50151" y="63892"/>
                    <a:pt x="53771" y="65131"/>
                    <a:pt x="57485" y="65131"/>
                  </a:cubicBezTo>
                  <a:cubicBezTo>
                    <a:pt x="62343" y="65131"/>
                    <a:pt x="67296" y="63035"/>
                    <a:pt x="70630" y="58844"/>
                  </a:cubicBezTo>
                  <a:cubicBezTo>
                    <a:pt x="76440" y="51700"/>
                    <a:pt x="75202" y="41318"/>
                    <a:pt x="67963" y="3560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36" name="Google Shape;136;p1"/>
          <p:cNvGrpSpPr/>
          <p:nvPr/>
        </p:nvGrpSpPr>
        <p:grpSpPr>
          <a:xfrm rot="816607">
            <a:off x="7208263" y="5223137"/>
            <a:ext cx="715862" cy="804296"/>
            <a:chOff x="6479476" y="1449514"/>
            <a:chExt cx="954404" cy="1072133"/>
          </a:xfrm>
        </p:grpSpPr>
        <p:sp>
          <p:nvSpPr>
            <p:cNvPr id="137" name="Google Shape;137;p1"/>
            <p:cNvSpPr/>
            <p:nvPr/>
          </p:nvSpPr>
          <p:spPr>
            <a:xfrm>
              <a:off x="6479476" y="1449514"/>
              <a:ext cx="954404" cy="1072133"/>
            </a:xfrm>
            <a:custGeom>
              <a:avLst/>
              <a:gdLst/>
              <a:ahLst/>
              <a:cxnLst/>
              <a:rect l="l" t="t" r="r" b="b"/>
              <a:pathLst>
                <a:path w="954404" h="1072133" extrusionOk="0">
                  <a:moveTo>
                    <a:pt x="917924" y="669798"/>
                  </a:moveTo>
                  <a:lnTo>
                    <a:pt x="869823" y="669798"/>
                  </a:lnTo>
                  <a:lnTo>
                    <a:pt x="869823" y="217837"/>
                  </a:lnTo>
                  <a:cubicBezTo>
                    <a:pt x="869823" y="156305"/>
                    <a:pt x="819722" y="106299"/>
                    <a:pt x="758190" y="106299"/>
                  </a:cubicBezTo>
                  <a:lnTo>
                    <a:pt x="613981" y="106299"/>
                  </a:lnTo>
                  <a:cubicBezTo>
                    <a:pt x="595313" y="97155"/>
                    <a:pt x="575691" y="89821"/>
                    <a:pt x="555498" y="84487"/>
                  </a:cubicBezTo>
                  <a:lnTo>
                    <a:pt x="555498" y="45625"/>
                  </a:lnTo>
                  <a:cubicBezTo>
                    <a:pt x="555498" y="20479"/>
                    <a:pt x="535210" y="0"/>
                    <a:pt x="510254" y="0"/>
                  </a:cubicBezTo>
                  <a:lnTo>
                    <a:pt x="444151" y="0"/>
                  </a:lnTo>
                  <a:cubicBezTo>
                    <a:pt x="419195" y="0"/>
                    <a:pt x="398907" y="20479"/>
                    <a:pt x="398907" y="45625"/>
                  </a:cubicBezTo>
                  <a:lnTo>
                    <a:pt x="398907" y="84392"/>
                  </a:lnTo>
                  <a:cubicBezTo>
                    <a:pt x="378523" y="89630"/>
                    <a:pt x="358712" y="96965"/>
                    <a:pt x="339852" y="106299"/>
                  </a:cubicBezTo>
                  <a:lnTo>
                    <a:pt x="196215" y="106299"/>
                  </a:lnTo>
                  <a:cubicBezTo>
                    <a:pt x="134588" y="106299"/>
                    <a:pt x="84582" y="156401"/>
                    <a:pt x="84582" y="217837"/>
                  </a:cubicBezTo>
                  <a:lnTo>
                    <a:pt x="84582" y="669798"/>
                  </a:lnTo>
                  <a:lnTo>
                    <a:pt x="36576" y="669798"/>
                  </a:lnTo>
                  <a:cubicBezTo>
                    <a:pt x="16383" y="669798"/>
                    <a:pt x="0" y="686276"/>
                    <a:pt x="0" y="706469"/>
                  </a:cubicBezTo>
                  <a:lnTo>
                    <a:pt x="0" y="973360"/>
                  </a:lnTo>
                  <a:cubicBezTo>
                    <a:pt x="0" y="1027843"/>
                    <a:pt x="44291" y="1072134"/>
                    <a:pt x="98679" y="1072134"/>
                  </a:cubicBezTo>
                  <a:lnTo>
                    <a:pt x="246126" y="1072134"/>
                  </a:lnTo>
                  <a:lnTo>
                    <a:pt x="708279" y="1072134"/>
                  </a:lnTo>
                  <a:lnTo>
                    <a:pt x="855916" y="1072134"/>
                  </a:lnTo>
                  <a:cubicBezTo>
                    <a:pt x="910304" y="1072134"/>
                    <a:pt x="954500" y="1027843"/>
                    <a:pt x="954405" y="973360"/>
                  </a:cubicBezTo>
                  <a:lnTo>
                    <a:pt x="954405" y="706469"/>
                  </a:lnTo>
                  <a:cubicBezTo>
                    <a:pt x="954405" y="686276"/>
                    <a:pt x="938022" y="669798"/>
                    <a:pt x="917924" y="669798"/>
                  </a:cubicBezTo>
                  <a:close/>
                  <a:moveTo>
                    <a:pt x="758190" y="136112"/>
                  </a:moveTo>
                  <a:cubicBezTo>
                    <a:pt x="803434" y="136112"/>
                    <a:pt x="840200" y="172784"/>
                    <a:pt x="840200" y="217932"/>
                  </a:cubicBezTo>
                  <a:lnTo>
                    <a:pt x="840200" y="669798"/>
                  </a:lnTo>
                  <a:lnTo>
                    <a:pt x="840200" y="699611"/>
                  </a:lnTo>
                  <a:lnTo>
                    <a:pt x="840200" y="841629"/>
                  </a:lnTo>
                  <a:lnTo>
                    <a:pt x="824484" y="699611"/>
                  </a:lnTo>
                  <a:lnTo>
                    <a:pt x="821150" y="669798"/>
                  </a:lnTo>
                  <a:lnTo>
                    <a:pt x="798862" y="468725"/>
                  </a:lnTo>
                  <a:cubicBezTo>
                    <a:pt x="797052" y="452533"/>
                    <a:pt x="795814" y="435769"/>
                    <a:pt x="794575" y="419481"/>
                  </a:cubicBezTo>
                  <a:cubicBezTo>
                    <a:pt x="792194" y="387382"/>
                    <a:pt x="789718" y="354140"/>
                    <a:pt x="783050" y="322326"/>
                  </a:cubicBezTo>
                  <a:cubicBezTo>
                    <a:pt x="777430" y="295751"/>
                    <a:pt x="768287" y="269843"/>
                    <a:pt x="755999" y="245554"/>
                  </a:cubicBezTo>
                  <a:cubicBezTo>
                    <a:pt x="733806" y="201740"/>
                    <a:pt x="701516" y="164497"/>
                    <a:pt x="662940" y="136112"/>
                  </a:cubicBezTo>
                  <a:lnTo>
                    <a:pt x="758190" y="136112"/>
                  </a:lnTo>
                  <a:close/>
                  <a:moveTo>
                    <a:pt x="135446" y="918782"/>
                  </a:moveTo>
                  <a:lnTo>
                    <a:pt x="159734" y="699611"/>
                  </a:lnTo>
                  <a:lnTo>
                    <a:pt x="163068" y="669798"/>
                  </a:lnTo>
                  <a:lnTo>
                    <a:pt x="181927" y="499586"/>
                  </a:lnTo>
                  <a:cubicBezTo>
                    <a:pt x="183261" y="487680"/>
                    <a:pt x="184785" y="475679"/>
                    <a:pt x="186309" y="463868"/>
                  </a:cubicBezTo>
                  <a:cubicBezTo>
                    <a:pt x="189833" y="436436"/>
                    <a:pt x="193453" y="408051"/>
                    <a:pt x="194596" y="379571"/>
                  </a:cubicBezTo>
                  <a:cubicBezTo>
                    <a:pt x="195643" y="350615"/>
                    <a:pt x="200025" y="324803"/>
                    <a:pt x="207740" y="300704"/>
                  </a:cubicBezTo>
                  <a:cubicBezTo>
                    <a:pt x="223647" y="251079"/>
                    <a:pt x="252984" y="206788"/>
                    <a:pt x="292513" y="172593"/>
                  </a:cubicBezTo>
                  <a:cubicBezTo>
                    <a:pt x="309086" y="158305"/>
                    <a:pt x="327184" y="146114"/>
                    <a:pt x="346329" y="136112"/>
                  </a:cubicBezTo>
                  <a:cubicBezTo>
                    <a:pt x="363093" y="127349"/>
                    <a:pt x="380714" y="120301"/>
                    <a:pt x="398907" y="115062"/>
                  </a:cubicBezTo>
                  <a:cubicBezTo>
                    <a:pt x="408622" y="112300"/>
                    <a:pt x="418433" y="110014"/>
                    <a:pt x="428434" y="108299"/>
                  </a:cubicBezTo>
                  <a:cubicBezTo>
                    <a:pt x="432911" y="107442"/>
                    <a:pt x="437388" y="106775"/>
                    <a:pt x="441865" y="106299"/>
                  </a:cubicBezTo>
                  <a:cubicBezTo>
                    <a:pt x="453485" y="104775"/>
                    <a:pt x="465296" y="104013"/>
                    <a:pt x="477202" y="104013"/>
                  </a:cubicBezTo>
                  <a:cubicBezTo>
                    <a:pt x="489013" y="104013"/>
                    <a:pt x="500824" y="104775"/>
                    <a:pt x="512350" y="106299"/>
                  </a:cubicBezTo>
                  <a:cubicBezTo>
                    <a:pt x="516922" y="106870"/>
                    <a:pt x="521494" y="107537"/>
                    <a:pt x="525971" y="108394"/>
                  </a:cubicBezTo>
                  <a:cubicBezTo>
                    <a:pt x="535972" y="110204"/>
                    <a:pt x="545878" y="112490"/>
                    <a:pt x="555498" y="115348"/>
                  </a:cubicBezTo>
                  <a:cubicBezTo>
                    <a:pt x="573310" y="120587"/>
                    <a:pt x="590550" y="127540"/>
                    <a:pt x="606933" y="136112"/>
                  </a:cubicBezTo>
                  <a:cubicBezTo>
                    <a:pt x="658749" y="162973"/>
                    <a:pt x="702278" y="205645"/>
                    <a:pt x="729329" y="258985"/>
                  </a:cubicBezTo>
                  <a:cubicBezTo>
                    <a:pt x="740473" y="280892"/>
                    <a:pt x="748760" y="304324"/>
                    <a:pt x="753808" y="328422"/>
                  </a:cubicBezTo>
                  <a:cubicBezTo>
                    <a:pt x="760095" y="358331"/>
                    <a:pt x="762476" y="390620"/>
                    <a:pt x="764857" y="421767"/>
                  </a:cubicBezTo>
                  <a:cubicBezTo>
                    <a:pt x="766096" y="438245"/>
                    <a:pt x="767334" y="455390"/>
                    <a:pt x="769239" y="471964"/>
                  </a:cubicBezTo>
                  <a:lnTo>
                    <a:pt x="791147" y="669798"/>
                  </a:lnTo>
                  <a:lnTo>
                    <a:pt x="794480" y="699611"/>
                  </a:lnTo>
                  <a:lnTo>
                    <a:pt x="818769" y="918782"/>
                  </a:lnTo>
                  <a:cubicBezTo>
                    <a:pt x="822293" y="950214"/>
                    <a:pt x="812292" y="981742"/>
                    <a:pt x="791147" y="1005364"/>
                  </a:cubicBezTo>
                  <a:cubicBezTo>
                    <a:pt x="786765" y="1010317"/>
                    <a:pt x="781907" y="1014794"/>
                    <a:pt x="776764" y="1018794"/>
                  </a:cubicBezTo>
                  <a:cubicBezTo>
                    <a:pt x="770763" y="1020128"/>
                    <a:pt x="764572" y="1020890"/>
                    <a:pt x="758190" y="1020890"/>
                  </a:cubicBezTo>
                  <a:lnTo>
                    <a:pt x="196215" y="1020890"/>
                  </a:lnTo>
                  <a:cubicBezTo>
                    <a:pt x="189738" y="1020890"/>
                    <a:pt x="183356" y="1020128"/>
                    <a:pt x="177355" y="1018699"/>
                  </a:cubicBezTo>
                  <a:cubicBezTo>
                    <a:pt x="172212" y="1014698"/>
                    <a:pt x="167449" y="1010317"/>
                    <a:pt x="163068" y="1005364"/>
                  </a:cubicBezTo>
                  <a:cubicBezTo>
                    <a:pt x="142113" y="981837"/>
                    <a:pt x="132016" y="950214"/>
                    <a:pt x="135446" y="918782"/>
                  </a:cubicBezTo>
                  <a:close/>
                  <a:moveTo>
                    <a:pt x="428434" y="45625"/>
                  </a:moveTo>
                  <a:cubicBezTo>
                    <a:pt x="428434" y="36862"/>
                    <a:pt x="435483" y="29718"/>
                    <a:pt x="444151" y="29718"/>
                  </a:cubicBezTo>
                  <a:lnTo>
                    <a:pt x="510254" y="29718"/>
                  </a:lnTo>
                  <a:cubicBezTo>
                    <a:pt x="518922" y="29718"/>
                    <a:pt x="525971" y="36862"/>
                    <a:pt x="525971" y="45625"/>
                  </a:cubicBezTo>
                  <a:lnTo>
                    <a:pt x="525971" y="78200"/>
                  </a:lnTo>
                  <a:cubicBezTo>
                    <a:pt x="509968" y="75629"/>
                    <a:pt x="493776" y="74295"/>
                    <a:pt x="477393" y="74295"/>
                  </a:cubicBezTo>
                  <a:cubicBezTo>
                    <a:pt x="460915" y="74295"/>
                    <a:pt x="444532" y="75629"/>
                    <a:pt x="428434" y="78200"/>
                  </a:cubicBezTo>
                  <a:lnTo>
                    <a:pt x="428434" y="45625"/>
                  </a:lnTo>
                  <a:close/>
                  <a:moveTo>
                    <a:pt x="114205" y="217932"/>
                  </a:moveTo>
                  <a:cubicBezTo>
                    <a:pt x="114205" y="172784"/>
                    <a:pt x="150971" y="136112"/>
                    <a:pt x="196215" y="136112"/>
                  </a:cubicBezTo>
                  <a:lnTo>
                    <a:pt x="291084" y="136112"/>
                  </a:lnTo>
                  <a:cubicBezTo>
                    <a:pt x="284988" y="140494"/>
                    <a:pt x="279082" y="145161"/>
                    <a:pt x="273367" y="150114"/>
                  </a:cubicBezTo>
                  <a:cubicBezTo>
                    <a:pt x="229552" y="187928"/>
                    <a:pt x="197167" y="236887"/>
                    <a:pt x="179641" y="291656"/>
                  </a:cubicBezTo>
                  <a:cubicBezTo>
                    <a:pt x="171069" y="318325"/>
                    <a:pt x="166402" y="346710"/>
                    <a:pt x="165068" y="378428"/>
                  </a:cubicBezTo>
                  <a:cubicBezTo>
                    <a:pt x="164021" y="405670"/>
                    <a:pt x="160401" y="433388"/>
                    <a:pt x="156972" y="460153"/>
                  </a:cubicBezTo>
                  <a:cubicBezTo>
                    <a:pt x="155353" y="472249"/>
                    <a:pt x="153924" y="484346"/>
                    <a:pt x="152495" y="496348"/>
                  </a:cubicBezTo>
                  <a:lnTo>
                    <a:pt x="133255" y="669798"/>
                  </a:lnTo>
                  <a:lnTo>
                    <a:pt x="129921" y="699611"/>
                  </a:lnTo>
                  <a:lnTo>
                    <a:pt x="114205" y="841629"/>
                  </a:lnTo>
                  <a:lnTo>
                    <a:pt x="114205" y="699611"/>
                  </a:lnTo>
                  <a:lnTo>
                    <a:pt x="114205" y="669798"/>
                  </a:lnTo>
                  <a:lnTo>
                    <a:pt x="114205" y="217932"/>
                  </a:lnTo>
                  <a:close/>
                  <a:moveTo>
                    <a:pt x="98774" y="1042607"/>
                  </a:moveTo>
                  <a:cubicBezTo>
                    <a:pt x="60674" y="1042607"/>
                    <a:pt x="29718" y="1011555"/>
                    <a:pt x="29718" y="973455"/>
                  </a:cubicBezTo>
                  <a:lnTo>
                    <a:pt x="29718" y="706565"/>
                  </a:lnTo>
                  <a:cubicBezTo>
                    <a:pt x="29718" y="702659"/>
                    <a:pt x="32861" y="699611"/>
                    <a:pt x="36671" y="699611"/>
                  </a:cubicBezTo>
                  <a:lnTo>
                    <a:pt x="84582" y="699611"/>
                  </a:lnTo>
                  <a:lnTo>
                    <a:pt x="84582" y="938975"/>
                  </a:lnTo>
                  <a:cubicBezTo>
                    <a:pt x="84582" y="986028"/>
                    <a:pt x="113919" y="1026319"/>
                    <a:pt x="155257" y="1042607"/>
                  </a:cubicBezTo>
                  <a:lnTo>
                    <a:pt x="98774" y="1042607"/>
                  </a:lnTo>
                  <a:close/>
                  <a:moveTo>
                    <a:pt x="924973" y="973455"/>
                  </a:moveTo>
                  <a:cubicBezTo>
                    <a:pt x="924973" y="1011650"/>
                    <a:pt x="894016" y="1042607"/>
                    <a:pt x="856012" y="1042607"/>
                  </a:cubicBezTo>
                  <a:lnTo>
                    <a:pt x="799243" y="1042607"/>
                  </a:lnTo>
                  <a:cubicBezTo>
                    <a:pt x="840581" y="1026319"/>
                    <a:pt x="869823" y="986028"/>
                    <a:pt x="869823" y="938975"/>
                  </a:cubicBezTo>
                  <a:lnTo>
                    <a:pt x="869823" y="699611"/>
                  </a:lnTo>
                  <a:lnTo>
                    <a:pt x="918115" y="699611"/>
                  </a:lnTo>
                  <a:cubicBezTo>
                    <a:pt x="921925" y="699611"/>
                    <a:pt x="924973" y="702755"/>
                    <a:pt x="924973" y="706565"/>
                  </a:cubicBezTo>
                  <a:lnTo>
                    <a:pt x="924973" y="9734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8" name="Google Shape;138;p1"/>
            <p:cNvSpPr/>
            <p:nvPr/>
          </p:nvSpPr>
          <p:spPr>
            <a:xfrm>
              <a:off x="6705789" y="2061018"/>
              <a:ext cx="502920" cy="310895"/>
            </a:xfrm>
            <a:custGeom>
              <a:avLst/>
              <a:gdLst/>
              <a:ahLst/>
              <a:cxnLst/>
              <a:rect l="l" t="t" r="r" b="b"/>
              <a:pathLst>
                <a:path w="502920" h="310895" extrusionOk="0">
                  <a:moveTo>
                    <a:pt x="67056" y="310896"/>
                  </a:moveTo>
                  <a:lnTo>
                    <a:pt x="435674" y="310896"/>
                  </a:lnTo>
                  <a:cubicBezTo>
                    <a:pt x="472726" y="310896"/>
                    <a:pt x="502730" y="282702"/>
                    <a:pt x="502920" y="247936"/>
                  </a:cubicBezTo>
                  <a:lnTo>
                    <a:pt x="502920" y="119158"/>
                  </a:lnTo>
                  <a:lnTo>
                    <a:pt x="502920" y="118777"/>
                  </a:lnTo>
                  <a:lnTo>
                    <a:pt x="502920" y="14859"/>
                  </a:lnTo>
                  <a:cubicBezTo>
                    <a:pt x="502920" y="6668"/>
                    <a:pt x="496348" y="0"/>
                    <a:pt x="488156" y="0"/>
                  </a:cubicBezTo>
                  <a:lnTo>
                    <a:pt x="14859" y="0"/>
                  </a:lnTo>
                  <a:cubicBezTo>
                    <a:pt x="6668" y="0"/>
                    <a:pt x="0" y="6668"/>
                    <a:pt x="0" y="14859"/>
                  </a:cubicBezTo>
                  <a:lnTo>
                    <a:pt x="0" y="118777"/>
                  </a:lnTo>
                  <a:lnTo>
                    <a:pt x="0" y="119253"/>
                  </a:lnTo>
                  <a:lnTo>
                    <a:pt x="0" y="247936"/>
                  </a:lnTo>
                  <a:cubicBezTo>
                    <a:pt x="0" y="282702"/>
                    <a:pt x="30099" y="310896"/>
                    <a:pt x="67056" y="310896"/>
                  </a:cubicBezTo>
                  <a:close/>
                  <a:moveTo>
                    <a:pt x="473202" y="248031"/>
                  </a:moveTo>
                  <a:cubicBezTo>
                    <a:pt x="473202" y="266414"/>
                    <a:pt x="456438" y="281464"/>
                    <a:pt x="435769" y="281464"/>
                  </a:cubicBezTo>
                  <a:lnTo>
                    <a:pt x="67056" y="281464"/>
                  </a:lnTo>
                  <a:cubicBezTo>
                    <a:pt x="46387" y="281464"/>
                    <a:pt x="29623" y="266414"/>
                    <a:pt x="29623" y="248031"/>
                  </a:cubicBezTo>
                  <a:lnTo>
                    <a:pt x="29623" y="138303"/>
                  </a:lnTo>
                  <a:lnTo>
                    <a:pt x="213646" y="184118"/>
                  </a:lnTo>
                  <a:cubicBezTo>
                    <a:pt x="226028" y="187071"/>
                    <a:pt x="238696" y="188595"/>
                    <a:pt x="251460" y="188595"/>
                  </a:cubicBezTo>
                  <a:cubicBezTo>
                    <a:pt x="264128" y="188595"/>
                    <a:pt x="276796" y="187071"/>
                    <a:pt x="289275" y="184023"/>
                  </a:cubicBezTo>
                  <a:lnTo>
                    <a:pt x="473202" y="138208"/>
                  </a:lnTo>
                  <a:lnTo>
                    <a:pt x="473202" y="248031"/>
                  </a:lnTo>
                  <a:close/>
                  <a:moveTo>
                    <a:pt x="29528" y="29813"/>
                  </a:moveTo>
                  <a:lnTo>
                    <a:pt x="473202" y="29813"/>
                  </a:lnTo>
                  <a:lnTo>
                    <a:pt x="473202" y="107252"/>
                  </a:lnTo>
                  <a:lnTo>
                    <a:pt x="282131" y="154781"/>
                  </a:lnTo>
                  <a:cubicBezTo>
                    <a:pt x="262033" y="159734"/>
                    <a:pt x="240887" y="159734"/>
                    <a:pt x="220885" y="154781"/>
                  </a:cubicBezTo>
                  <a:lnTo>
                    <a:pt x="29528" y="107252"/>
                  </a:lnTo>
                  <a:lnTo>
                    <a:pt x="29528" y="2981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9" name="Google Shape;139;p1"/>
            <p:cNvSpPr/>
            <p:nvPr/>
          </p:nvSpPr>
          <p:spPr>
            <a:xfrm>
              <a:off x="6861214" y="1725048"/>
              <a:ext cx="190928" cy="190809"/>
            </a:xfrm>
            <a:custGeom>
              <a:avLst/>
              <a:gdLst/>
              <a:ahLst/>
              <a:cxnLst/>
              <a:rect l="l" t="t" r="r" b="b"/>
              <a:pathLst>
                <a:path w="190928" h="190809" extrusionOk="0">
                  <a:moveTo>
                    <a:pt x="81939" y="185190"/>
                  </a:moveTo>
                  <a:cubicBezTo>
                    <a:pt x="85749" y="189000"/>
                    <a:pt x="90511" y="190810"/>
                    <a:pt x="95464" y="190810"/>
                  </a:cubicBezTo>
                  <a:cubicBezTo>
                    <a:pt x="100417" y="190810"/>
                    <a:pt x="105180" y="189000"/>
                    <a:pt x="108990" y="185190"/>
                  </a:cubicBezTo>
                  <a:lnTo>
                    <a:pt x="185285" y="108799"/>
                  </a:lnTo>
                  <a:cubicBezTo>
                    <a:pt x="192810" y="101370"/>
                    <a:pt x="192810" y="89273"/>
                    <a:pt x="185285" y="81748"/>
                  </a:cubicBezTo>
                  <a:lnTo>
                    <a:pt x="108990" y="5358"/>
                  </a:lnTo>
                  <a:cubicBezTo>
                    <a:pt x="101751" y="-1786"/>
                    <a:pt x="89178" y="-1786"/>
                    <a:pt x="81939" y="5358"/>
                  </a:cubicBezTo>
                  <a:lnTo>
                    <a:pt x="5643" y="81748"/>
                  </a:lnTo>
                  <a:cubicBezTo>
                    <a:pt x="-1881" y="89178"/>
                    <a:pt x="-1881" y="101275"/>
                    <a:pt x="5643" y="108799"/>
                  </a:cubicBezTo>
                  <a:lnTo>
                    <a:pt x="81939" y="185190"/>
                  </a:lnTo>
                  <a:close/>
                  <a:moveTo>
                    <a:pt x="95464" y="33647"/>
                  </a:moveTo>
                  <a:lnTo>
                    <a:pt x="156996" y="95274"/>
                  </a:lnTo>
                  <a:lnTo>
                    <a:pt x="95464" y="156901"/>
                  </a:lnTo>
                  <a:lnTo>
                    <a:pt x="33933" y="95274"/>
                  </a:lnTo>
                  <a:lnTo>
                    <a:pt x="95464" y="3364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40" name="Google Shape;140;p1"/>
          <p:cNvGrpSpPr/>
          <p:nvPr/>
        </p:nvGrpSpPr>
        <p:grpSpPr>
          <a:xfrm rot="-2700000">
            <a:off x="6955536" y="1650282"/>
            <a:ext cx="778632" cy="775202"/>
            <a:chOff x="4648390" y="2921698"/>
            <a:chExt cx="1037844" cy="1033271"/>
          </a:xfrm>
        </p:grpSpPr>
        <p:sp>
          <p:nvSpPr>
            <p:cNvPr id="141" name="Google Shape;141;p1"/>
            <p:cNvSpPr/>
            <p:nvPr/>
          </p:nvSpPr>
          <p:spPr>
            <a:xfrm>
              <a:off x="4648390" y="2921698"/>
              <a:ext cx="1037844" cy="1033271"/>
            </a:xfrm>
            <a:custGeom>
              <a:avLst/>
              <a:gdLst/>
              <a:ahLst/>
              <a:cxnLst/>
              <a:rect l="l" t="t" r="r" b="b"/>
              <a:pathLst>
                <a:path w="1037844" h="1033271" extrusionOk="0">
                  <a:moveTo>
                    <a:pt x="992981" y="353187"/>
                  </a:moveTo>
                  <a:lnTo>
                    <a:pt x="838962" y="353187"/>
                  </a:lnTo>
                  <a:cubicBezTo>
                    <a:pt x="805910" y="153067"/>
                    <a:pt x="631698" y="0"/>
                    <a:pt x="422338" y="0"/>
                  </a:cubicBezTo>
                  <a:cubicBezTo>
                    <a:pt x="189452" y="0"/>
                    <a:pt x="0" y="189452"/>
                    <a:pt x="0" y="422338"/>
                  </a:cubicBezTo>
                  <a:cubicBezTo>
                    <a:pt x="0" y="555212"/>
                    <a:pt x="61627" y="673894"/>
                    <a:pt x="157734" y="751237"/>
                  </a:cubicBezTo>
                  <a:lnTo>
                    <a:pt x="157734" y="919639"/>
                  </a:lnTo>
                  <a:cubicBezTo>
                    <a:pt x="157734" y="982313"/>
                    <a:pt x="208788" y="1033272"/>
                    <a:pt x="271463" y="1033272"/>
                  </a:cubicBezTo>
                  <a:lnTo>
                    <a:pt x="575596" y="1033272"/>
                  </a:lnTo>
                  <a:cubicBezTo>
                    <a:pt x="638270" y="1033272"/>
                    <a:pt x="689324" y="982313"/>
                    <a:pt x="689229" y="919639"/>
                  </a:cubicBezTo>
                  <a:lnTo>
                    <a:pt x="689229" y="890302"/>
                  </a:lnTo>
                  <a:cubicBezTo>
                    <a:pt x="836771" y="802386"/>
                    <a:pt x="935165" y="650081"/>
                    <a:pt x="954595" y="478917"/>
                  </a:cubicBezTo>
                  <a:lnTo>
                    <a:pt x="992981" y="478917"/>
                  </a:lnTo>
                  <a:cubicBezTo>
                    <a:pt x="1017746" y="478917"/>
                    <a:pt x="1037844" y="459010"/>
                    <a:pt x="1037844" y="434435"/>
                  </a:cubicBezTo>
                  <a:lnTo>
                    <a:pt x="1037844" y="397859"/>
                  </a:lnTo>
                  <a:cubicBezTo>
                    <a:pt x="1037844" y="373189"/>
                    <a:pt x="1017746" y="353187"/>
                    <a:pt x="992981" y="353187"/>
                  </a:cubicBezTo>
                  <a:close/>
                  <a:moveTo>
                    <a:pt x="29623" y="422434"/>
                  </a:moveTo>
                  <a:cubicBezTo>
                    <a:pt x="29623" y="205930"/>
                    <a:pt x="205835" y="29813"/>
                    <a:pt x="422338" y="29813"/>
                  </a:cubicBezTo>
                  <a:cubicBezTo>
                    <a:pt x="615220" y="29813"/>
                    <a:pt x="776097" y="169640"/>
                    <a:pt x="808863" y="353187"/>
                  </a:cubicBezTo>
                  <a:cubicBezTo>
                    <a:pt x="810673" y="362902"/>
                    <a:pt x="812006" y="372713"/>
                    <a:pt x="813054" y="382619"/>
                  </a:cubicBezTo>
                  <a:cubicBezTo>
                    <a:pt x="814387" y="395668"/>
                    <a:pt x="815054" y="409003"/>
                    <a:pt x="815054" y="422434"/>
                  </a:cubicBezTo>
                  <a:cubicBezTo>
                    <a:pt x="815054" y="431482"/>
                    <a:pt x="814768" y="440531"/>
                    <a:pt x="814102" y="449389"/>
                  </a:cubicBezTo>
                  <a:cubicBezTo>
                    <a:pt x="813435" y="459391"/>
                    <a:pt x="812387" y="469201"/>
                    <a:pt x="810959" y="478917"/>
                  </a:cubicBezTo>
                  <a:cubicBezTo>
                    <a:pt x="797814" y="569690"/>
                    <a:pt x="753523" y="650557"/>
                    <a:pt x="689229" y="710279"/>
                  </a:cubicBezTo>
                  <a:cubicBezTo>
                    <a:pt x="679799" y="719042"/>
                    <a:pt x="669893" y="727329"/>
                    <a:pt x="659606" y="735139"/>
                  </a:cubicBezTo>
                  <a:cubicBezTo>
                    <a:pt x="593598" y="785336"/>
                    <a:pt x="511397" y="815150"/>
                    <a:pt x="422338" y="815150"/>
                  </a:cubicBezTo>
                  <a:cubicBezTo>
                    <a:pt x="334423" y="815150"/>
                    <a:pt x="252984" y="786098"/>
                    <a:pt x="187452" y="736949"/>
                  </a:cubicBezTo>
                  <a:cubicBezTo>
                    <a:pt x="177165" y="729234"/>
                    <a:pt x="167259" y="721043"/>
                    <a:pt x="157734" y="712375"/>
                  </a:cubicBezTo>
                  <a:cubicBezTo>
                    <a:pt x="79058" y="640461"/>
                    <a:pt x="29623" y="537115"/>
                    <a:pt x="29623" y="422434"/>
                  </a:cubicBezTo>
                  <a:close/>
                  <a:moveTo>
                    <a:pt x="689229" y="749427"/>
                  </a:moveTo>
                  <a:cubicBezTo>
                    <a:pt x="770192" y="683228"/>
                    <a:pt x="826294" y="587597"/>
                    <a:pt x="840867" y="478917"/>
                  </a:cubicBezTo>
                  <a:lnTo>
                    <a:pt x="871347" y="478917"/>
                  </a:lnTo>
                  <a:cubicBezTo>
                    <a:pt x="855631" y="605885"/>
                    <a:pt x="789051" y="719995"/>
                    <a:pt x="689229" y="793242"/>
                  </a:cubicBezTo>
                  <a:lnTo>
                    <a:pt x="689229" y="749427"/>
                  </a:lnTo>
                  <a:close/>
                  <a:moveTo>
                    <a:pt x="659606" y="919543"/>
                  </a:moveTo>
                  <a:cubicBezTo>
                    <a:pt x="659606" y="965930"/>
                    <a:pt x="621887" y="1003554"/>
                    <a:pt x="575501" y="1003554"/>
                  </a:cubicBezTo>
                  <a:lnTo>
                    <a:pt x="271463" y="1003554"/>
                  </a:lnTo>
                  <a:cubicBezTo>
                    <a:pt x="225076" y="1003554"/>
                    <a:pt x="187452" y="965930"/>
                    <a:pt x="187452" y="919543"/>
                  </a:cubicBezTo>
                  <a:lnTo>
                    <a:pt x="187452" y="773144"/>
                  </a:lnTo>
                  <a:cubicBezTo>
                    <a:pt x="254698" y="818293"/>
                    <a:pt x="335471" y="844677"/>
                    <a:pt x="422338" y="844677"/>
                  </a:cubicBezTo>
                  <a:cubicBezTo>
                    <a:pt x="510254" y="844677"/>
                    <a:pt x="591884" y="817721"/>
                    <a:pt x="659606" y="771525"/>
                  </a:cubicBezTo>
                  <a:lnTo>
                    <a:pt x="659606" y="813149"/>
                  </a:lnTo>
                  <a:lnTo>
                    <a:pt x="659606" y="847344"/>
                  </a:lnTo>
                  <a:lnTo>
                    <a:pt x="659606" y="873061"/>
                  </a:lnTo>
                  <a:lnTo>
                    <a:pt x="659606" y="906780"/>
                  </a:lnTo>
                  <a:lnTo>
                    <a:pt x="659606" y="919543"/>
                  </a:lnTo>
                  <a:close/>
                  <a:moveTo>
                    <a:pt x="689229" y="855440"/>
                  </a:moveTo>
                  <a:lnTo>
                    <a:pt x="689229" y="829247"/>
                  </a:lnTo>
                  <a:cubicBezTo>
                    <a:pt x="806196" y="751522"/>
                    <a:pt x="884301" y="622744"/>
                    <a:pt x="901065" y="478917"/>
                  </a:cubicBezTo>
                  <a:lnTo>
                    <a:pt x="924782" y="478917"/>
                  </a:lnTo>
                  <a:cubicBezTo>
                    <a:pt x="906209" y="633508"/>
                    <a:pt x="819531" y="771525"/>
                    <a:pt x="689229" y="855440"/>
                  </a:cubicBezTo>
                  <a:close/>
                  <a:moveTo>
                    <a:pt x="1008126" y="434340"/>
                  </a:moveTo>
                  <a:cubicBezTo>
                    <a:pt x="1008126" y="442627"/>
                    <a:pt x="1001363" y="449389"/>
                    <a:pt x="992981" y="449389"/>
                  </a:cubicBezTo>
                  <a:lnTo>
                    <a:pt x="957167" y="449389"/>
                  </a:lnTo>
                  <a:lnTo>
                    <a:pt x="927544" y="449389"/>
                  </a:lnTo>
                  <a:lnTo>
                    <a:pt x="903637" y="449389"/>
                  </a:lnTo>
                  <a:lnTo>
                    <a:pt x="874014" y="449389"/>
                  </a:lnTo>
                  <a:lnTo>
                    <a:pt x="843820" y="449389"/>
                  </a:lnTo>
                  <a:cubicBezTo>
                    <a:pt x="844391" y="440436"/>
                    <a:pt x="844677" y="431387"/>
                    <a:pt x="844677" y="422338"/>
                  </a:cubicBezTo>
                  <a:cubicBezTo>
                    <a:pt x="844677" y="409003"/>
                    <a:pt x="844010" y="395764"/>
                    <a:pt x="842772" y="382619"/>
                  </a:cubicBezTo>
                  <a:lnTo>
                    <a:pt x="992981" y="382619"/>
                  </a:lnTo>
                  <a:lnTo>
                    <a:pt x="992981" y="382714"/>
                  </a:lnTo>
                  <a:cubicBezTo>
                    <a:pt x="1001459" y="382714"/>
                    <a:pt x="1008126" y="389572"/>
                    <a:pt x="1008126" y="397764"/>
                  </a:cubicBezTo>
                  <a:lnTo>
                    <a:pt x="1008126" y="43434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2" name="Google Shape;142;p1"/>
            <p:cNvSpPr/>
            <p:nvPr/>
          </p:nvSpPr>
          <p:spPr>
            <a:xfrm>
              <a:off x="4890706" y="3164013"/>
              <a:ext cx="361187" cy="361188"/>
            </a:xfrm>
            <a:custGeom>
              <a:avLst/>
              <a:gdLst/>
              <a:ahLst/>
              <a:cxnLst/>
              <a:rect l="l" t="t" r="r" b="b"/>
              <a:pathLst>
                <a:path w="361187" h="361188" extrusionOk="0">
                  <a:moveTo>
                    <a:pt x="180594" y="361188"/>
                  </a:moveTo>
                  <a:cubicBezTo>
                    <a:pt x="280130" y="361188"/>
                    <a:pt x="361093" y="280226"/>
                    <a:pt x="361188" y="180594"/>
                  </a:cubicBezTo>
                  <a:cubicBezTo>
                    <a:pt x="361188" y="80963"/>
                    <a:pt x="280130" y="0"/>
                    <a:pt x="180594" y="0"/>
                  </a:cubicBezTo>
                  <a:cubicBezTo>
                    <a:pt x="80963" y="0"/>
                    <a:pt x="0" y="81058"/>
                    <a:pt x="0" y="180594"/>
                  </a:cubicBezTo>
                  <a:cubicBezTo>
                    <a:pt x="0" y="280226"/>
                    <a:pt x="81058" y="361188"/>
                    <a:pt x="180594" y="361188"/>
                  </a:cubicBezTo>
                  <a:close/>
                  <a:moveTo>
                    <a:pt x="180594" y="29718"/>
                  </a:moveTo>
                  <a:cubicBezTo>
                    <a:pt x="263747" y="29718"/>
                    <a:pt x="331565" y="97441"/>
                    <a:pt x="331565" y="180689"/>
                  </a:cubicBezTo>
                  <a:cubicBezTo>
                    <a:pt x="331565" y="263938"/>
                    <a:pt x="263842" y="331661"/>
                    <a:pt x="180594" y="331661"/>
                  </a:cubicBezTo>
                  <a:cubicBezTo>
                    <a:pt x="97345" y="331661"/>
                    <a:pt x="29623" y="263938"/>
                    <a:pt x="29623" y="180689"/>
                  </a:cubicBezTo>
                  <a:cubicBezTo>
                    <a:pt x="29623" y="97441"/>
                    <a:pt x="97345" y="29718"/>
                    <a:pt x="180594" y="2971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3" name="Google Shape;143;p1"/>
            <p:cNvSpPr/>
            <p:nvPr/>
          </p:nvSpPr>
          <p:spPr>
            <a:xfrm>
              <a:off x="4997004" y="3262312"/>
              <a:ext cx="154305" cy="155448"/>
            </a:xfrm>
            <a:custGeom>
              <a:avLst/>
              <a:gdLst/>
              <a:ahLst/>
              <a:cxnLst/>
              <a:rect l="l" t="t" r="r" b="b"/>
              <a:pathLst>
                <a:path w="154305" h="155448" extrusionOk="0">
                  <a:moveTo>
                    <a:pt x="77153" y="155448"/>
                  </a:moveTo>
                  <a:cubicBezTo>
                    <a:pt x="119634" y="155448"/>
                    <a:pt x="154305" y="120587"/>
                    <a:pt x="154305" y="77724"/>
                  </a:cubicBezTo>
                  <a:cubicBezTo>
                    <a:pt x="154305" y="34862"/>
                    <a:pt x="119634" y="0"/>
                    <a:pt x="77153" y="0"/>
                  </a:cubicBezTo>
                  <a:cubicBezTo>
                    <a:pt x="34671" y="0"/>
                    <a:pt x="0" y="34862"/>
                    <a:pt x="0" y="77724"/>
                  </a:cubicBezTo>
                  <a:cubicBezTo>
                    <a:pt x="0" y="120587"/>
                    <a:pt x="34576" y="155448"/>
                    <a:pt x="77153" y="155448"/>
                  </a:cubicBezTo>
                  <a:close/>
                  <a:moveTo>
                    <a:pt x="77153" y="29623"/>
                  </a:moveTo>
                  <a:cubicBezTo>
                    <a:pt x="103442" y="29623"/>
                    <a:pt x="124778" y="51149"/>
                    <a:pt x="124778" y="77629"/>
                  </a:cubicBezTo>
                  <a:cubicBezTo>
                    <a:pt x="124778" y="104108"/>
                    <a:pt x="103442" y="125635"/>
                    <a:pt x="77153" y="125635"/>
                  </a:cubicBezTo>
                  <a:cubicBezTo>
                    <a:pt x="50864" y="125635"/>
                    <a:pt x="29528" y="104108"/>
                    <a:pt x="29528" y="77629"/>
                  </a:cubicBezTo>
                  <a:cubicBezTo>
                    <a:pt x="29528" y="51149"/>
                    <a:pt x="50864" y="29623"/>
                    <a:pt x="77153" y="296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4" name="Google Shape;144;p1"/>
            <p:cNvSpPr/>
            <p:nvPr/>
          </p:nvSpPr>
          <p:spPr>
            <a:xfrm>
              <a:off x="4872417" y="3782377"/>
              <a:ext cx="109728" cy="108584"/>
            </a:xfrm>
            <a:custGeom>
              <a:avLst/>
              <a:gdLst/>
              <a:ahLst/>
              <a:cxnLst/>
              <a:rect l="l" t="t" r="r" b="b"/>
              <a:pathLst>
                <a:path w="109728" h="108584" extrusionOk="0">
                  <a:moveTo>
                    <a:pt x="54864" y="0"/>
                  </a:moveTo>
                  <a:cubicBezTo>
                    <a:pt x="24575" y="0"/>
                    <a:pt x="0" y="24384"/>
                    <a:pt x="0" y="54292"/>
                  </a:cubicBezTo>
                  <a:cubicBezTo>
                    <a:pt x="0" y="84201"/>
                    <a:pt x="24575" y="108585"/>
                    <a:pt x="54864" y="108585"/>
                  </a:cubicBezTo>
                  <a:cubicBezTo>
                    <a:pt x="85154" y="108585"/>
                    <a:pt x="109728" y="84106"/>
                    <a:pt x="109728" y="54292"/>
                  </a:cubicBezTo>
                  <a:cubicBezTo>
                    <a:pt x="109728" y="24384"/>
                    <a:pt x="85154" y="0"/>
                    <a:pt x="54864" y="0"/>
                  </a:cubicBezTo>
                  <a:close/>
                  <a:moveTo>
                    <a:pt x="54864" y="79057"/>
                  </a:moveTo>
                  <a:cubicBezTo>
                    <a:pt x="41053" y="79057"/>
                    <a:pt x="29718" y="68008"/>
                    <a:pt x="29718" y="54197"/>
                  </a:cubicBezTo>
                  <a:cubicBezTo>
                    <a:pt x="29718" y="40576"/>
                    <a:pt x="40958" y="29337"/>
                    <a:pt x="54864" y="29337"/>
                  </a:cubicBezTo>
                  <a:cubicBezTo>
                    <a:pt x="68675" y="29337"/>
                    <a:pt x="80010" y="40481"/>
                    <a:pt x="80010" y="54197"/>
                  </a:cubicBezTo>
                  <a:cubicBezTo>
                    <a:pt x="80010" y="67913"/>
                    <a:pt x="68771" y="79057"/>
                    <a:pt x="54864" y="7905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5" name="Google Shape;145;p1"/>
            <p:cNvSpPr/>
            <p:nvPr/>
          </p:nvSpPr>
          <p:spPr>
            <a:xfrm>
              <a:off x="5173027" y="3777804"/>
              <a:ext cx="108585" cy="109728"/>
            </a:xfrm>
            <a:custGeom>
              <a:avLst/>
              <a:gdLst/>
              <a:ahLst/>
              <a:cxnLst/>
              <a:rect l="l" t="t" r="r" b="b"/>
              <a:pathLst>
                <a:path w="108585" h="109728" extrusionOk="0">
                  <a:moveTo>
                    <a:pt x="54292" y="0"/>
                  </a:moveTo>
                  <a:cubicBezTo>
                    <a:pt x="24384" y="0"/>
                    <a:pt x="0" y="24575"/>
                    <a:pt x="0" y="54864"/>
                  </a:cubicBezTo>
                  <a:cubicBezTo>
                    <a:pt x="0" y="85154"/>
                    <a:pt x="24384" y="109728"/>
                    <a:pt x="54292" y="109728"/>
                  </a:cubicBezTo>
                  <a:cubicBezTo>
                    <a:pt x="84201" y="109728"/>
                    <a:pt x="108680" y="85154"/>
                    <a:pt x="108585" y="54864"/>
                  </a:cubicBezTo>
                  <a:cubicBezTo>
                    <a:pt x="108585" y="24575"/>
                    <a:pt x="84201" y="0"/>
                    <a:pt x="54292" y="0"/>
                  </a:cubicBezTo>
                  <a:close/>
                  <a:moveTo>
                    <a:pt x="54292" y="79820"/>
                  </a:moveTo>
                  <a:cubicBezTo>
                    <a:pt x="40672" y="79820"/>
                    <a:pt x="29432" y="68580"/>
                    <a:pt x="29432" y="54673"/>
                  </a:cubicBezTo>
                  <a:cubicBezTo>
                    <a:pt x="29432" y="40862"/>
                    <a:pt x="40481" y="29528"/>
                    <a:pt x="54292" y="29528"/>
                  </a:cubicBezTo>
                  <a:cubicBezTo>
                    <a:pt x="68104" y="29528"/>
                    <a:pt x="79248" y="40862"/>
                    <a:pt x="79153" y="54673"/>
                  </a:cubicBezTo>
                  <a:cubicBezTo>
                    <a:pt x="79153" y="68580"/>
                    <a:pt x="68008" y="79820"/>
                    <a:pt x="54292" y="798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46" name="Google Shape;146;p1"/>
          <p:cNvGrpSpPr/>
          <p:nvPr/>
        </p:nvGrpSpPr>
        <p:grpSpPr>
          <a:xfrm rot="-2174752">
            <a:off x="7594491" y="436332"/>
            <a:ext cx="772245" cy="848314"/>
            <a:chOff x="4664868" y="2881597"/>
            <a:chExt cx="998886" cy="1097280"/>
          </a:xfrm>
        </p:grpSpPr>
        <p:sp>
          <p:nvSpPr>
            <p:cNvPr id="147" name="Google Shape;147;p1"/>
            <p:cNvSpPr/>
            <p:nvPr/>
          </p:nvSpPr>
          <p:spPr>
            <a:xfrm>
              <a:off x="4664868" y="2881597"/>
              <a:ext cx="998886" cy="1097280"/>
            </a:xfrm>
            <a:custGeom>
              <a:avLst/>
              <a:gdLst/>
              <a:ahLst/>
              <a:cxnLst/>
              <a:rect l="l" t="t" r="r" b="b"/>
              <a:pathLst>
                <a:path w="998886" h="1097280" extrusionOk="0">
                  <a:moveTo>
                    <a:pt x="932593" y="684752"/>
                  </a:moveTo>
                  <a:cubicBezTo>
                    <a:pt x="969073" y="684752"/>
                    <a:pt x="998887" y="655225"/>
                    <a:pt x="998887" y="618839"/>
                  </a:cubicBezTo>
                  <a:lnTo>
                    <a:pt x="998887" y="491109"/>
                  </a:lnTo>
                  <a:cubicBezTo>
                    <a:pt x="998887" y="454724"/>
                    <a:pt x="969169" y="425196"/>
                    <a:pt x="932593" y="425196"/>
                  </a:cubicBezTo>
                  <a:lnTo>
                    <a:pt x="892588" y="425196"/>
                  </a:lnTo>
                  <a:lnTo>
                    <a:pt x="892588" y="363474"/>
                  </a:lnTo>
                  <a:lnTo>
                    <a:pt x="926306" y="363474"/>
                  </a:lnTo>
                  <a:cubicBezTo>
                    <a:pt x="965740" y="363474"/>
                    <a:pt x="997839" y="331375"/>
                    <a:pt x="997744" y="291846"/>
                  </a:cubicBezTo>
                  <a:lnTo>
                    <a:pt x="997744" y="175546"/>
                  </a:lnTo>
                  <a:cubicBezTo>
                    <a:pt x="997744" y="136112"/>
                    <a:pt x="965645" y="104013"/>
                    <a:pt x="926306" y="104013"/>
                  </a:cubicBezTo>
                  <a:lnTo>
                    <a:pt x="892588" y="104013"/>
                  </a:lnTo>
                  <a:lnTo>
                    <a:pt x="892588" y="94012"/>
                  </a:lnTo>
                  <a:cubicBezTo>
                    <a:pt x="892588" y="42100"/>
                    <a:pt x="850392" y="0"/>
                    <a:pt x="798576" y="0"/>
                  </a:cubicBezTo>
                  <a:lnTo>
                    <a:pt x="222218" y="0"/>
                  </a:lnTo>
                  <a:cubicBezTo>
                    <a:pt x="221837" y="0"/>
                    <a:pt x="221456" y="95"/>
                    <a:pt x="221171" y="95"/>
                  </a:cubicBezTo>
                  <a:cubicBezTo>
                    <a:pt x="220789" y="95"/>
                    <a:pt x="220409" y="0"/>
                    <a:pt x="220123" y="0"/>
                  </a:cubicBezTo>
                  <a:lnTo>
                    <a:pt x="102965" y="0"/>
                  </a:lnTo>
                  <a:cubicBezTo>
                    <a:pt x="46196" y="0"/>
                    <a:pt x="0" y="46101"/>
                    <a:pt x="0" y="102775"/>
                  </a:cubicBezTo>
                  <a:lnTo>
                    <a:pt x="0" y="270891"/>
                  </a:lnTo>
                  <a:cubicBezTo>
                    <a:pt x="0" y="280702"/>
                    <a:pt x="7906" y="288608"/>
                    <a:pt x="17717" y="288608"/>
                  </a:cubicBezTo>
                  <a:cubicBezTo>
                    <a:pt x="27527" y="288608"/>
                    <a:pt x="35433" y="280702"/>
                    <a:pt x="35433" y="270891"/>
                  </a:cubicBezTo>
                  <a:lnTo>
                    <a:pt x="35433" y="102775"/>
                  </a:lnTo>
                  <a:cubicBezTo>
                    <a:pt x="35433" y="65627"/>
                    <a:pt x="65722" y="35433"/>
                    <a:pt x="102870" y="35433"/>
                  </a:cubicBezTo>
                  <a:lnTo>
                    <a:pt x="204502" y="35433"/>
                  </a:lnTo>
                  <a:lnTo>
                    <a:pt x="204502" y="1061847"/>
                  </a:lnTo>
                  <a:lnTo>
                    <a:pt x="102870" y="1061847"/>
                  </a:lnTo>
                  <a:cubicBezTo>
                    <a:pt x="65722" y="1061847"/>
                    <a:pt x="35433" y="1031557"/>
                    <a:pt x="35433" y="994505"/>
                  </a:cubicBezTo>
                  <a:lnTo>
                    <a:pt x="35433" y="420053"/>
                  </a:lnTo>
                  <a:cubicBezTo>
                    <a:pt x="35433" y="410242"/>
                    <a:pt x="27527" y="402336"/>
                    <a:pt x="17717" y="402336"/>
                  </a:cubicBezTo>
                  <a:cubicBezTo>
                    <a:pt x="7906" y="402336"/>
                    <a:pt x="0" y="410242"/>
                    <a:pt x="0" y="420053"/>
                  </a:cubicBezTo>
                  <a:lnTo>
                    <a:pt x="0" y="994505"/>
                  </a:lnTo>
                  <a:cubicBezTo>
                    <a:pt x="0" y="1051179"/>
                    <a:pt x="46196" y="1097280"/>
                    <a:pt x="102965" y="1097280"/>
                  </a:cubicBezTo>
                  <a:lnTo>
                    <a:pt x="220123" y="1097280"/>
                  </a:lnTo>
                  <a:cubicBezTo>
                    <a:pt x="220504" y="1097280"/>
                    <a:pt x="220885" y="1097185"/>
                    <a:pt x="221171" y="1097185"/>
                  </a:cubicBezTo>
                  <a:cubicBezTo>
                    <a:pt x="221551" y="1097185"/>
                    <a:pt x="221933" y="1097280"/>
                    <a:pt x="222218" y="1097280"/>
                  </a:cubicBezTo>
                  <a:lnTo>
                    <a:pt x="798576" y="1097280"/>
                  </a:lnTo>
                  <a:cubicBezTo>
                    <a:pt x="849154" y="1097280"/>
                    <a:pt x="890492" y="1057085"/>
                    <a:pt x="892397" y="1006983"/>
                  </a:cubicBezTo>
                  <a:lnTo>
                    <a:pt x="930307" y="1006983"/>
                  </a:lnTo>
                  <a:cubicBezTo>
                    <a:pt x="968121" y="1006983"/>
                    <a:pt x="998887" y="976503"/>
                    <a:pt x="998887" y="938879"/>
                  </a:cubicBezTo>
                  <a:lnTo>
                    <a:pt x="998887" y="815626"/>
                  </a:lnTo>
                  <a:cubicBezTo>
                    <a:pt x="998887" y="778097"/>
                    <a:pt x="968121" y="747522"/>
                    <a:pt x="930307" y="747522"/>
                  </a:cubicBezTo>
                  <a:lnTo>
                    <a:pt x="892588" y="747522"/>
                  </a:lnTo>
                  <a:lnTo>
                    <a:pt x="892588" y="684657"/>
                  </a:lnTo>
                  <a:lnTo>
                    <a:pt x="932593" y="684657"/>
                  </a:lnTo>
                  <a:close/>
                  <a:moveTo>
                    <a:pt x="892778" y="460629"/>
                  </a:moveTo>
                  <a:lnTo>
                    <a:pt x="932593" y="460629"/>
                  </a:lnTo>
                  <a:cubicBezTo>
                    <a:pt x="949452" y="460629"/>
                    <a:pt x="963263" y="474345"/>
                    <a:pt x="963263" y="491109"/>
                  </a:cubicBezTo>
                  <a:lnTo>
                    <a:pt x="963263" y="618839"/>
                  </a:lnTo>
                  <a:cubicBezTo>
                    <a:pt x="963263" y="635603"/>
                    <a:pt x="949452" y="649319"/>
                    <a:pt x="932593" y="649319"/>
                  </a:cubicBezTo>
                  <a:lnTo>
                    <a:pt x="892778" y="649319"/>
                  </a:lnTo>
                  <a:lnTo>
                    <a:pt x="892778" y="460629"/>
                  </a:lnTo>
                  <a:close/>
                  <a:moveTo>
                    <a:pt x="892588" y="139637"/>
                  </a:moveTo>
                  <a:lnTo>
                    <a:pt x="926402" y="139637"/>
                  </a:lnTo>
                  <a:cubicBezTo>
                    <a:pt x="946213" y="139637"/>
                    <a:pt x="962501" y="155829"/>
                    <a:pt x="962501" y="175736"/>
                  </a:cubicBezTo>
                  <a:lnTo>
                    <a:pt x="962501" y="292037"/>
                  </a:lnTo>
                  <a:cubicBezTo>
                    <a:pt x="962501" y="311849"/>
                    <a:pt x="946309" y="328136"/>
                    <a:pt x="926402" y="328136"/>
                  </a:cubicBezTo>
                  <a:lnTo>
                    <a:pt x="892588" y="328136"/>
                  </a:lnTo>
                  <a:lnTo>
                    <a:pt x="892588" y="139637"/>
                  </a:lnTo>
                  <a:close/>
                  <a:moveTo>
                    <a:pt x="857060" y="1003268"/>
                  </a:moveTo>
                  <a:cubicBezTo>
                    <a:pt x="857060" y="1035653"/>
                    <a:pt x="830675" y="1061847"/>
                    <a:pt x="798481" y="1061847"/>
                  </a:cubicBezTo>
                  <a:lnTo>
                    <a:pt x="246793" y="1061847"/>
                  </a:lnTo>
                  <a:lnTo>
                    <a:pt x="246793" y="35528"/>
                  </a:lnTo>
                  <a:lnTo>
                    <a:pt x="798481" y="35528"/>
                  </a:lnTo>
                  <a:cubicBezTo>
                    <a:pt x="830866" y="35528"/>
                    <a:pt x="857060" y="61913"/>
                    <a:pt x="857060" y="94107"/>
                  </a:cubicBezTo>
                  <a:lnTo>
                    <a:pt x="857060" y="1003268"/>
                  </a:lnTo>
                  <a:close/>
                  <a:moveTo>
                    <a:pt x="892778" y="782955"/>
                  </a:moveTo>
                  <a:lnTo>
                    <a:pt x="930307" y="782955"/>
                  </a:lnTo>
                  <a:cubicBezTo>
                    <a:pt x="948499" y="782955"/>
                    <a:pt x="963168" y="797624"/>
                    <a:pt x="963168" y="815626"/>
                  </a:cubicBezTo>
                  <a:lnTo>
                    <a:pt x="963168" y="938879"/>
                  </a:lnTo>
                  <a:cubicBezTo>
                    <a:pt x="963168" y="956977"/>
                    <a:pt x="948404" y="971550"/>
                    <a:pt x="930307" y="971550"/>
                  </a:cubicBezTo>
                  <a:lnTo>
                    <a:pt x="892778" y="971550"/>
                  </a:lnTo>
                  <a:lnTo>
                    <a:pt x="892778" y="7829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 name="Google Shape;148;p1"/>
            <p:cNvSpPr/>
            <p:nvPr/>
          </p:nvSpPr>
          <p:spPr>
            <a:xfrm>
              <a:off x="5034057" y="3079432"/>
              <a:ext cx="365664" cy="246792"/>
            </a:xfrm>
            <a:custGeom>
              <a:avLst/>
              <a:gdLst/>
              <a:ahLst/>
              <a:cxnLst/>
              <a:rect l="l" t="t" r="r" b="b"/>
              <a:pathLst>
                <a:path w="365664" h="246792" extrusionOk="0">
                  <a:moveTo>
                    <a:pt x="309372" y="0"/>
                  </a:moveTo>
                  <a:lnTo>
                    <a:pt x="56293" y="0"/>
                  </a:lnTo>
                  <a:cubicBezTo>
                    <a:pt x="25337" y="0"/>
                    <a:pt x="0" y="25241"/>
                    <a:pt x="0" y="56293"/>
                  </a:cubicBezTo>
                  <a:lnTo>
                    <a:pt x="0" y="190500"/>
                  </a:lnTo>
                  <a:cubicBezTo>
                    <a:pt x="0" y="221551"/>
                    <a:pt x="25241" y="246793"/>
                    <a:pt x="56293" y="246793"/>
                  </a:cubicBezTo>
                  <a:lnTo>
                    <a:pt x="309372" y="246793"/>
                  </a:lnTo>
                  <a:cubicBezTo>
                    <a:pt x="340328" y="246793"/>
                    <a:pt x="365665" y="221456"/>
                    <a:pt x="365665" y="190500"/>
                  </a:cubicBezTo>
                  <a:lnTo>
                    <a:pt x="365665" y="56293"/>
                  </a:lnTo>
                  <a:cubicBezTo>
                    <a:pt x="365665" y="25241"/>
                    <a:pt x="340424" y="0"/>
                    <a:pt x="309372" y="0"/>
                  </a:cubicBezTo>
                  <a:close/>
                  <a:moveTo>
                    <a:pt x="330137" y="190405"/>
                  </a:moveTo>
                  <a:cubicBezTo>
                    <a:pt x="330137" y="201930"/>
                    <a:pt x="320802" y="211264"/>
                    <a:pt x="309277" y="211264"/>
                  </a:cubicBezTo>
                  <a:lnTo>
                    <a:pt x="56198" y="211264"/>
                  </a:lnTo>
                  <a:cubicBezTo>
                    <a:pt x="44672" y="211264"/>
                    <a:pt x="35338" y="201930"/>
                    <a:pt x="35338" y="190405"/>
                  </a:cubicBezTo>
                  <a:lnTo>
                    <a:pt x="35338" y="56197"/>
                  </a:lnTo>
                  <a:cubicBezTo>
                    <a:pt x="35338" y="44672"/>
                    <a:pt x="44672" y="35338"/>
                    <a:pt x="56198" y="35338"/>
                  </a:cubicBezTo>
                  <a:lnTo>
                    <a:pt x="309277" y="35338"/>
                  </a:lnTo>
                  <a:cubicBezTo>
                    <a:pt x="320802" y="35338"/>
                    <a:pt x="330137" y="44672"/>
                    <a:pt x="330137" y="56197"/>
                  </a:cubicBezTo>
                  <a:lnTo>
                    <a:pt x="330137" y="19040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 name="Google Shape;149;p1"/>
            <p:cNvSpPr/>
            <p:nvPr/>
          </p:nvSpPr>
          <p:spPr>
            <a:xfrm>
              <a:off x="5093398" y="3154870"/>
              <a:ext cx="246887" cy="35433"/>
            </a:xfrm>
            <a:custGeom>
              <a:avLst/>
              <a:gdLst/>
              <a:ahLst/>
              <a:cxnLst/>
              <a:rect l="l" t="t" r="r" b="b"/>
              <a:pathLst>
                <a:path w="246887" h="35433" extrusionOk="0">
                  <a:moveTo>
                    <a:pt x="229171" y="571"/>
                  </a:moveTo>
                  <a:lnTo>
                    <a:pt x="17717" y="0"/>
                  </a:lnTo>
                  <a:cubicBezTo>
                    <a:pt x="7906" y="0"/>
                    <a:pt x="0" y="7810"/>
                    <a:pt x="0" y="17431"/>
                  </a:cubicBezTo>
                  <a:cubicBezTo>
                    <a:pt x="0" y="26956"/>
                    <a:pt x="7906" y="34862"/>
                    <a:pt x="17717" y="34862"/>
                  </a:cubicBezTo>
                  <a:lnTo>
                    <a:pt x="229171" y="35433"/>
                  </a:lnTo>
                  <a:cubicBezTo>
                    <a:pt x="238887" y="35433"/>
                    <a:pt x="246888" y="27622"/>
                    <a:pt x="246888" y="18002"/>
                  </a:cubicBezTo>
                  <a:cubicBezTo>
                    <a:pt x="246888" y="8477"/>
                    <a:pt x="238982" y="571"/>
                    <a:pt x="229171" y="57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0" name="Google Shape;150;p1"/>
            <p:cNvSpPr/>
            <p:nvPr/>
          </p:nvSpPr>
          <p:spPr>
            <a:xfrm>
              <a:off x="5093398" y="3210877"/>
              <a:ext cx="246887" cy="36575"/>
            </a:xfrm>
            <a:custGeom>
              <a:avLst/>
              <a:gdLst/>
              <a:ahLst/>
              <a:cxnLst/>
              <a:rect l="l" t="t" r="r" b="b"/>
              <a:pathLst>
                <a:path w="246887" h="36575" extrusionOk="0">
                  <a:moveTo>
                    <a:pt x="229171" y="571"/>
                  </a:moveTo>
                  <a:lnTo>
                    <a:pt x="17717" y="0"/>
                  </a:lnTo>
                  <a:cubicBezTo>
                    <a:pt x="7906" y="0"/>
                    <a:pt x="0" y="8001"/>
                    <a:pt x="0" y="18002"/>
                  </a:cubicBezTo>
                  <a:cubicBezTo>
                    <a:pt x="0" y="27813"/>
                    <a:pt x="7906" y="36004"/>
                    <a:pt x="17717" y="36004"/>
                  </a:cubicBezTo>
                  <a:lnTo>
                    <a:pt x="229171" y="36576"/>
                  </a:lnTo>
                  <a:cubicBezTo>
                    <a:pt x="238887" y="36576"/>
                    <a:pt x="246888" y="28575"/>
                    <a:pt x="246888" y="18574"/>
                  </a:cubicBezTo>
                  <a:cubicBezTo>
                    <a:pt x="246888" y="8668"/>
                    <a:pt x="238982" y="571"/>
                    <a:pt x="229171" y="57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51" name="Google Shape;151;p1"/>
          <p:cNvGrpSpPr/>
          <p:nvPr/>
        </p:nvGrpSpPr>
        <p:grpSpPr>
          <a:xfrm rot="-1503216">
            <a:off x="7159251" y="3543684"/>
            <a:ext cx="813890" cy="1023327"/>
            <a:chOff x="6477570" y="1322641"/>
            <a:chExt cx="1052702" cy="1323593"/>
          </a:xfrm>
        </p:grpSpPr>
        <p:sp>
          <p:nvSpPr>
            <p:cNvPr id="152" name="Google Shape;152;p1"/>
            <p:cNvSpPr/>
            <p:nvPr/>
          </p:nvSpPr>
          <p:spPr>
            <a:xfrm>
              <a:off x="6477570" y="1428940"/>
              <a:ext cx="121158" cy="402716"/>
            </a:xfrm>
            <a:custGeom>
              <a:avLst/>
              <a:gdLst/>
              <a:ahLst/>
              <a:cxnLst/>
              <a:rect l="l" t="t" r="r" b="b"/>
              <a:pathLst>
                <a:path w="121158" h="402716" extrusionOk="0">
                  <a:moveTo>
                    <a:pt x="0" y="385000"/>
                  </a:moveTo>
                  <a:lnTo>
                    <a:pt x="0" y="118015"/>
                  </a:lnTo>
                  <a:cubicBezTo>
                    <a:pt x="0" y="64103"/>
                    <a:pt x="36290" y="18574"/>
                    <a:pt x="85725" y="4572"/>
                  </a:cubicBezTo>
                  <a:cubicBezTo>
                    <a:pt x="96012" y="1619"/>
                    <a:pt x="106871" y="0"/>
                    <a:pt x="118110" y="0"/>
                  </a:cubicBezTo>
                  <a:lnTo>
                    <a:pt x="121158" y="0"/>
                  </a:lnTo>
                  <a:lnTo>
                    <a:pt x="121158" y="35433"/>
                  </a:lnTo>
                  <a:lnTo>
                    <a:pt x="118110" y="35433"/>
                  </a:lnTo>
                  <a:cubicBezTo>
                    <a:pt x="106585" y="35433"/>
                    <a:pt x="95631" y="37814"/>
                    <a:pt x="85725" y="42005"/>
                  </a:cubicBezTo>
                  <a:cubicBezTo>
                    <a:pt x="56197" y="54673"/>
                    <a:pt x="35433" y="83915"/>
                    <a:pt x="35433" y="118015"/>
                  </a:cubicBezTo>
                  <a:lnTo>
                    <a:pt x="35433" y="385000"/>
                  </a:lnTo>
                  <a:cubicBezTo>
                    <a:pt x="35433" y="394811"/>
                    <a:pt x="27527" y="402717"/>
                    <a:pt x="17717" y="402717"/>
                  </a:cubicBezTo>
                  <a:cubicBezTo>
                    <a:pt x="7906" y="402717"/>
                    <a:pt x="0" y="394811"/>
                    <a:pt x="0" y="38500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3" name="Google Shape;153;p1"/>
            <p:cNvSpPr/>
            <p:nvPr/>
          </p:nvSpPr>
          <p:spPr>
            <a:xfrm>
              <a:off x="6669595"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4" name="Google Shape;154;p1"/>
            <p:cNvSpPr/>
            <p:nvPr/>
          </p:nvSpPr>
          <p:spPr>
            <a:xfrm>
              <a:off x="6917626"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5" name="Google Shape;155;p1"/>
            <p:cNvSpPr/>
            <p:nvPr/>
          </p:nvSpPr>
          <p:spPr>
            <a:xfrm>
              <a:off x="7165657"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6" name="Google Shape;156;p1"/>
            <p:cNvSpPr/>
            <p:nvPr/>
          </p:nvSpPr>
          <p:spPr>
            <a:xfrm>
              <a:off x="6477570" y="1429035"/>
              <a:ext cx="1052702" cy="1217199"/>
            </a:xfrm>
            <a:custGeom>
              <a:avLst/>
              <a:gdLst/>
              <a:ahLst/>
              <a:cxnLst/>
              <a:rect l="l" t="t" r="r" b="b"/>
              <a:pathLst>
                <a:path w="1052702" h="1217199" extrusionOk="0">
                  <a:moveTo>
                    <a:pt x="1052703" y="117920"/>
                  </a:moveTo>
                  <a:lnTo>
                    <a:pt x="1052703" y="1099090"/>
                  </a:lnTo>
                  <a:cubicBezTo>
                    <a:pt x="1052703" y="1164241"/>
                    <a:pt x="999649" y="1217200"/>
                    <a:pt x="934498" y="1217200"/>
                  </a:cubicBezTo>
                  <a:lnTo>
                    <a:pt x="118110" y="1217200"/>
                  </a:lnTo>
                  <a:cubicBezTo>
                    <a:pt x="52959" y="1217200"/>
                    <a:pt x="0" y="1164241"/>
                    <a:pt x="0" y="1099090"/>
                  </a:cubicBezTo>
                  <a:lnTo>
                    <a:pt x="0" y="1066038"/>
                  </a:lnTo>
                  <a:cubicBezTo>
                    <a:pt x="0" y="1056227"/>
                    <a:pt x="7906" y="1048321"/>
                    <a:pt x="17717" y="1048321"/>
                  </a:cubicBezTo>
                  <a:cubicBezTo>
                    <a:pt x="27527" y="1048321"/>
                    <a:pt x="35433" y="1056227"/>
                    <a:pt x="35433" y="1066038"/>
                  </a:cubicBezTo>
                  <a:lnTo>
                    <a:pt x="35433" y="1099090"/>
                  </a:lnTo>
                  <a:cubicBezTo>
                    <a:pt x="35433" y="1144619"/>
                    <a:pt x="72485" y="1181672"/>
                    <a:pt x="118110" y="1181672"/>
                  </a:cubicBezTo>
                  <a:lnTo>
                    <a:pt x="934498" y="1181672"/>
                  </a:lnTo>
                  <a:cubicBezTo>
                    <a:pt x="980027" y="1181672"/>
                    <a:pt x="1017175" y="1144715"/>
                    <a:pt x="1017175" y="1099090"/>
                  </a:cubicBezTo>
                  <a:lnTo>
                    <a:pt x="1017175" y="117920"/>
                  </a:lnTo>
                  <a:cubicBezTo>
                    <a:pt x="1017175" y="85630"/>
                    <a:pt x="998601" y="57626"/>
                    <a:pt x="971550" y="44006"/>
                  </a:cubicBezTo>
                  <a:cubicBezTo>
                    <a:pt x="960882" y="38672"/>
                    <a:pt x="948880" y="35624"/>
                    <a:pt x="936117" y="35338"/>
                  </a:cubicBezTo>
                  <a:lnTo>
                    <a:pt x="936117" y="0"/>
                  </a:lnTo>
                  <a:cubicBezTo>
                    <a:pt x="948500" y="95"/>
                    <a:pt x="960406" y="2191"/>
                    <a:pt x="971550" y="5905"/>
                  </a:cubicBezTo>
                  <a:cubicBezTo>
                    <a:pt x="1018604" y="21431"/>
                    <a:pt x="1052703" y="65723"/>
                    <a:pt x="1052703" y="1179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7" name="Google Shape;157;p1"/>
            <p:cNvSpPr/>
            <p:nvPr/>
          </p:nvSpPr>
          <p:spPr>
            <a:xfrm>
              <a:off x="6646830" y="1913476"/>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8" name="Google Shape;158;p1"/>
            <p:cNvSpPr/>
            <p:nvPr/>
          </p:nvSpPr>
          <p:spPr>
            <a:xfrm>
              <a:off x="6646830" y="1747837"/>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9" name="Google Shape;159;p1"/>
            <p:cNvSpPr/>
            <p:nvPr/>
          </p:nvSpPr>
          <p:spPr>
            <a:xfrm>
              <a:off x="6646830" y="2079307"/>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0" name="Google Shape;160;p1"/>
            <p:cNvSpPr/>
            <p:nvPr/>
          </p:nvSpPr>
          <p:spPr>
            <a:xfrm>
              <a:off x="6646830" y="2232373"/>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1" name="Google Shape;161;p1"/>
            <p:cNvSpPr/>
            <p:nvPr/>
          </p:nvSpPr>
          <p:spPr>
            <a:xfrm>
              <a:off x="6646830" y="2398203"/>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2" name="Google Shape;162;p1"/>
            <p:cNvSpPr/>
            <p:nvPr/>
          </p:nvSpPr>
          <p:spPr>
            <a:xfrm>
              <a:off x="6478713" y="1870138"/>
              <a:ext cx="35433" cy="529209"/>
            </a:xfrm>
            <a:custGeom>
              <a:avLst/>
              <a:gdLst/>
              <a:ahLst/>
              <a:cxnLst/>
              <a:rect l="l" t="t" r="r" b="b"/>
              <a:pathLst>
                <a:path w="35433" h="529209" extrusionOk="0">
                  <a:moveTo>
                    <a:pt x="17717" y="529209"/>
                  </a:moveTo>
                  <a:cubicBezTo>
                    <a:pt x="7906" y="529209"/>
                    <a:pt x="0" y="521303"/>
                    <a:pt x="0" y="511493"/>
                  </a:cubicBezTo>
                  <a:lnTo>
                    <a:pt x="0" y="17717"/>
                  </a:lnTo>
                  <a:cubicBezTo>
                    <a:pt x="0" y="7906"/>
                    <a:pt x="7906" y="0"/>
                    <a:pt x="17717" y="0"/>
                  </a:cubicBezTo>
                  <a:cubicBezTo>
                    <a:pt x="27527" y="0"/>
                    <a:pt x="35433" y="7906"/>
                    <a:pt x="35433" y="17717"/>
                  </a:cubicBezTo>
                  <a:lnTo>
                    <a:pt x="35433" y="511397"/>
                  </a:lnTo>
                  <a:cubicBezTo>
                    <a:pt x="35433" y="521208"/>
                    <a:pt x="27527" y="529209"/>
                    <a:pt x="17717" y="529209"/>
                  </a:cubicBezTo>
                  <a:lnTo>
                    <a:pt x="17717" y="52920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3" name="Google Shape;163;p1"/>
            <p:cNvSpPr/>
            <p:nvPr/>
          </p:nvSpPr>
          <p:spPr>
            <a:xfrm>
              <a:off x="6563295"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4" name="Google Shape;164;p1"/>
            <p:cNvSpPr/>
            <p:nvPr/>
          </p:nvSpPr>
          <p:spPr>
            <a:xfrm>
              <a:off x="6811327"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5" name="Google Shape;165;p1"/>
            <p:cNvSpPr/>
            <p:nvPr/>
          </p:nvSpPr>
          <p:spPr>
            <a:xfrm>
              <a:off x="7059358" y="1322641"/>
              <a:ext cx="141731" cy="248030"/>
            </a:xfrm>
            <a:custGeom>
              <a:avLst/>
              <a:gdLst/>
              <a:ahLst/>
              <a:cxnLst/>
              <a:rect l="l" t="t" r="r" b="b"/>
              <a:pathLst>
                <a:path w="141731"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8"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6" name="Google Shape;166;p1"/>
            <p:cNvSpPr/>
            <p:nvPr/>
          </p:nvSpPr>
          <p:spPr>
            <a:xfrm>
              <a:off x="7307388"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67" name="Google Shape;167;p1"/>
          <p:cNvGrpSpPr/>
          <p:nvPr/>
        </p:nvGrpSpPr>
        <p:grpSpPr>
          <a:xfrm>
            <a:off x="6206363" y="130234"/>
            <a:ext cx="989891" cy="989871"/>
            <a:chOff x="8213288" y="4257484"/>
            <a:chExt cx="1305236" cy="1305210"/>
          </a:xfrm>
        </p:grpSpPr>
        <p:sp>
          <p:nvSpPr>
            <p:cNvPr id="168" name="Google Shape;168;p1"/>
            <p:cNvSpPr/>
            <p:nvPr/>
          </p:nvSpPr>
          <p:spPr>
            <a:xfrm>
              <a:off x="8213288" y="4257484"/>
              <a:ext cx="1305236" cy="1305210"/>
            </a:xfrm>
            <a:custGeom>
              <a:avLst/>
              <a:gdLst/>
              <a:ahLst/>
              <a:cxnLst/>
              <a:rect l="l" t="t" r="r" b="b"/>
              <a:pathLst>
                <a:path w="1305236" h="1305210" extrusionOk="0">
                  <a:moveTo>
                    <a:pt x="1238369" y="828199"/>
                  </a:moveTo>
                  <a:lnTo>
                    <a:pt x="1236559" y="827532"/>
                  </a:lnTo>
                  <a:cubicBezTo>
                    <a:pt x="1206937" y="815816"/>
                    <a:pt x="1177504" y="801719"/>
                    <a:pt x="1149025" y="788099"/>
                  </a:cubicBezTo>
                  <a:cubicBezTo>
                    <a:pt x="1140453" y="784003"/>
                    <a:pt x="1131880" y="780002"/>
                    <a:pt x="1123307" y="775907"/>
                  </a:cubicBezTo>
                  <a:lnTo>
                    <a:pt x="842320" y="643604"/>
                  </a:lnTo>
                  <a:cubicBezTo>
                    <a:pt x="805268" y="626174"/>
                    <a:pt x="768215" y="608648"/>
                    <a:pt x="731068" y="591217"/>
                  </a:cubicBezTo>
                  <a:lnTo>
                    <a:pt x="726115" y="588931"/>
                  </a:lnTo>
                  <a:cubicBezTo>
                    <a:pt x="716019" y="566738"/>
                    <a:pt x="704874" y="545021"/>
                    <a:pt x="692111" y="524256"/>
                  </a:cubicBezTo>
                  <a:lnTo>
                    <a:pt x="691063" y="522637"/>
                  </a:lnTo>
                  <a:cubicBezTo>
                    <a:pt x="688300" y="518160"/>
                    <a:pt x="684300" y="511588"/>
                    <a:pt x="680014" y="503682"/>
                  </a:cubicBezTo>
                  <a:cubicBezTo>
                    <a:pt x="679728" y="502444"/>
                    <a:pt x="679252" y="501206"/>
                    <a:pt x="678680" y="499967"/>
                  </a:cubicBezTo>
                  <a:cubicBezTo>
                    <a:pt x="660392" y="464725"/>
                    <a:pt x="655154" y="432911"/>
                    <a:pt x="663060" y="405765"/>
                  </a:cubicBezTo>
                  <a:cubicBezTo>
                    <a:pt x="667631" y="390334"/>
                    <a:pt x="678299" y="377285"/>
                    <a:pt x="689634" y="363474"/>
                  </a:cubicBezTo>
                  <a:cubicBezTo>
                    <a:pt x="698302" y="352806"/>
                    <a:pt x="707255" y="341948"/>
                    <a:pt x="714304" y="328993"/>
                  </a:cubicBezTo>
                  <a:cubicBezTo>
                    <a:pt x="730020" y="300038"/>
                    <a:pt x="741545" y="269176"/>
                    <a:pt x="748689" y="237363"/>
                  </a:cubicBezTo>
                  <a:cubicBezTo>
                    <a:pt x="758595" y="192119"/>
                    <a:pt x="766120" y="107632"/>
                    <a:pt x="706970" y="48292"/>
                  </a:cubicBezTo>
                  <a:cubicBezTo>
                    <a:pt x="642676" y="-16097"/>
                    <a:pt x="538186" y="-16097"/>
                    <a:pt x="473988" y="48292"/>
                  </a:cubicBezTo>
                  <a:cubicBezTo>
                    <a:pt x="441698" y="80677"/>
                    <a:pt x="423982" y="128397"/>
                    <a:pt x="426554" y="176022"/>
                  </a:cubicBezTo>
                  <a:cubicBezTo>
                    <a:pt x="429602" y="229933"/>
                    <a:pt x="511516" y="426244"/>
                    <a:pt x="523042" y="452342"/>
                  </a:cubicBezTo>
                  <a:cubicBezTo>
                    <a:pt x="532091" y="472916"/>
                    <a:pt x="539711" y="488347"/>
                    <a:pt x="546473" y="501967"/>
                  </a:cubicBezTo>
                  <a:cubicBezTo>
                    <a:pt x="552760" y="514731"/>
                    <a:pt x="557903" y="525304"/>
                    <a:pt x="562570" y="536353"/>
                  </a:cubicBezTo>
                  <a:cubicBezTo>
                    <a:pt x="562761" y="537877"/>
                    <a:pt x="563047" y="539496"/>
                    <a:pt x="563619" y="540925"/>
                  </a:cubicBezTo>
                  <a:cubicBezTo>
                    <a:pt x="566476" y="547783"/>
                    <a:pt x="569143" y="555117"/>
                    <a:pt x="571810" y="563880"/>
                  </a:cubicBezTo>
                  <a:cubicBezTo>
                    <a:pt x="572953" y="567404"/>
                    <a:pt x="573905" y="571024"/>
                    <a:pt x="574953" y="574643"/>
                  </a:cubicBezTo>
                  <a:cubicBezTo>
                    <a:pt x="571619" y="573786"/>
                    <a:pt x="568286" y="572833"/>
                    <a:pt x="564952" y="571786"/>
                  </a:cubicBezTo>
                  <a:cubicBezTo>
                    <a:pt x="555998" y="569024"/>
                    <a:pt x="548760" y="566452"/>
                    <a:pt x="541997" y="563594"/>
                  </a:cubicBezTo>
                  <a:cubicBezTo>
                    <a:pt x="541616" y="563404"/>
                    <a:pt x="541234" y="563404"/>
                    <a:pt x="540758" y="563213"/>
                  </a:cubicBezTo>
                  <a:cubicBezTo>
                    <a:pt x="527804" y="558070"/>
                    <a:pt x="516279" y="552450"/>
                    <a:pt x="501801" y="545211"/>
                  </a:cubicBezTo>
                  <a:cubicBezTo>
                    <a:pt x="488180" y="538543"/>
                    <a:pt x="472750" y="530924"/>
                    <a:pt x="452176" y="521780"/>
                  </a:cubicBezTo>
                  <a:cubicBezTo>
                    <a:pt x="426173" y="510254"/>
                    <a:pt x="229862" y="428339"/>
                    <a:pt x="175951" y="425291"/>
                  </a:cubicBezTo>
                  <a:cubicBezTo>
                    <a:pt x="128421" y="422719"/>
                    <a:pt x="80606" y="440436"/>
                    <a:pt x="48220" y="472726"/>
                  </a:cubicBezTo>
                  <a:cubicBezTo>
                    <a:pt x="-16073" y="537019"/>
                    <a:pt x="-16073" y="641604"/>
                    <a:pt x="48220" y="705802"/>
                  </a:cubicBezTo>
                  <a:cubicBezTo>
                    <a:pt x="86320" y="743807"/>
                    <a:pt x="134898" y="754285"/>
                    <a:pt x="176808" y="754285"/>
                  </a:cubicBezTo>
                  <a:cubicBezTo>
                    <a:pt x="200049" y="754285"/>
                    <a:pt x="221290" y="751141"/>
                    <a:pt x="237673" y="747427"/>
                  </a:cubicBezTo>
                  <a:cubicBezTo>
                    <a:pt x="269391" y="740283"/>
                    <a:pt x="300252" y="728758"/>
                    <a:pt x="329303" y="713041"/>
                  </a:cubicBezTo>
                  <a:cubicBezTo>
                    <a:pt x="342162" y="705898"/>
                    <a:pt x="353116" y="696944"/>
                    <a:pt x="363594" y="688372"/>
                  </a:cubicBezTo>
                  <a:cubicBezTo>
                    <a:pt x="377404" y="677037"/>
                    <a:pt x="390454" y="666369"/>
                    <a:pt x="405885" y="661797"/>
                  </a:cubicBezTo>
                  <a:cubicBezTo>
                    <a:pt x="433031" y="653891"/>
                    <a:pt x="464844" y="659130"/>
                    <a:pt x="499992" y="677418"/>
                  </a:cubicBezTo>
                  <a:cubicBezTo>
                    <a:pt x="500277" y="677608"/>
                    <a:pt x="500658" y="677894"/>
                    <a:pt x="500944" y="677990"/>
                  </a:cubicBezTo>
                  <a:cubicBezTo>
                    <a:pt x="510754" y="683133"/>
                    <a:pt x="518565" y="687991"/>
                    <a:pt x="523804" y="691229"/>
                  </a:cubicBezTo>
                  <a:lnTo>
                    <a:pt x="525328" y="692182"/>
                  </a:lnTo>
                  <a:cubicBezTo>
                    <a:pt x="545711" y="704755"/>
                    <a:pt x="567047" y="715804"/>
                    <a:pt x="588955" y="725805"/>
                  </a:cubicBezTo>
                  <a:cubicBezTo>
                    <a:pt x="607148" y="764476"/>
                    <a:pt x="625436" y="803243"/>
                    <a:pt x="643628" y="841724"/>
                  </a:cubicBezTo>
                  <a:lnTo>
                    <a:pt x="775931" y="1123093"/>
                  </a:lnTo>
                  <a:cubicBezTo>
                    <a:pt x="779931" y="1131665"/>
                    <a:pt x="784027" y="1140238"/>
                    <a:pt x="788123" y="1148715"/>
                  </a:cubicBezTo>
                  <a:cubicBezTo>
                    <a:pt x="801744" y="1177290"/>
                    <a:pt x="815840" y="1206817"/>
                    <a:pt x="827461" y="1236535"/>
                  </a:cubicBezTo>
                  <a:lnTo>
                    <a:pt x="828223" y="1238345"/>
                  </a:lnTo>
                  <a:cubicBezTo>
                    <a:pt x="836509" y="1259205"/>
                    <a:pt x="854607" y="1305211"/>
                    <a:pt x="890231" y="1305211"/>
                  </a:cubicBezTo>
                  <a:cubicBezTo>
                    <a:pt x="894612" y="1305211"/>
                    <a:pt x="899184" y="1304544"/>
                    <a:pt x="903947" y="1303020"/>
                  </a:cubicBezTo>
                  <a:cubicBezTo>
                    <a:pt x="932141" y="1294352"/>
                    <a:pt x="942618" y="1261586"/>
                    <a:pt x="932045" y="1215295"/>
                  </a:cubicBezTo>
                  <a:cubicBezTo>
                    <a:pt x="917091" y="1149191"/>
                    <a:pt x="895755" y="1083374"/>
                    <a:pt x="875086" y="1019556"/>
                  </a:cubicBezTo>
                  <a:cubicBezTo>
                    <a:pt x="867752" y="996791"/>
                    <a:pt x="860322" y="974122"/>
                    <a:pt x="853369" y="951548"/>
                  </a:cubicBezTo>
                  <a:cubicBezTo>
                    <a:pt x="847368" y="932402"/>
                    <a:pt x="841367" y="913066"/>
                    <a:pt x="835176" y="894016"/>
                  </a:cubicBezTo>
                  <a:cubicBezTo>
                    <a:pt x="825365" y="863251"/>
                    <a:pt x="815936" y="834199"/>
                    <a:pt x="806506" y="806387"/>
                  </a:cubicBezTo>
                  <a:cubicBezTo>
                    <a:pt x="834319" y="815721"/>
                    <a:pt x="863465" y="825246"/>
                    <a:pt x="894517" y="835152"/>
                  </a:cubicBezTo>
                  <a:cubicBezTo>
                    <a:pt x="913472" y="841153"/>
                    <a:pt x="932712" y="847249"/>
                    <a:pt x="951857" y="853249"/>
                  </a:cubicBezTo>
                  <a:cubicBezTo>
                    <a:pt x="974432" y="860298"/>
                    <a:pt x="997006" y="867632"/>
                    <a:pt x="1019770" y="874966"/>
                  </a:cubicBezTo>
                  <a:cubicBezTo>
                    <a:pt x="1083493" y="895731"/>
                    <a:pt x="1149311" y="916972"/>
                    <a:pt x="1215224" y="931926"/>
                  </a:cubicBezTo>
                  <a:cubicBezTo>
                    <a:pt x="1227130" y="934783"/>
                    <a:pt x="1238084" y="936022"/>
                    <a:pt x="1247990" y="936022"/>
                  </a:cubicBezTo>
                  <a:cubicBezTo>
                    <a:pt x="1262372" y="936022"/>
                    <a:pt x="1274469" y="933259"/>
                    <a:pt x="1283804" y="927830"/>
                  </a:cubicBezTo>
                  <a:cubicBezTo>
                    <a:pt x="1293138" y="922496"/>
                    <a:pt x="1299806" y="914495"/>
                    <a:pt x="1303044" y="904018"/>
                  </a:cubicBezTo>
                  <a:cubicBezTo>
                    <a:pt x="1316855" y="859060"/>
                    <a:pt x="1261801" y="837438"/>
                    <a:pt x="1238369" y="828199"/>
                  </a:cubicBezTo>
                  <a:close/>
                  <a:moveTo>
                    <a:pt x="461225" y="174212"/>
                  </a:moveTo>
                  <a:cubicBezTo>
                    <a:pt x="459129" y="136398"/>
                    <a:pt x="473131" y="98584"/>
                    <a:pt x="498372" y="73152"/>
                  </a:cubicBezTo>
                  <a:cubicBezTo>
                    <a:pt x="523613" y="47815"/>
                    <a:pt x="556951" y="35052"/>
                    <a:pt x="590193" y="35052"/>
                  </a:cubicBezTo>
                  <a:cubicBezTo>
                    <a:pt x="623531" y="35052"/>
                    <a:pt x="656677" y="47625"/>
                    <a:pt x="681728" y="73152"/>
                  </a:cubicBezTo>
                  <a:cubicBezTo>
                    <a:pt x="729163" y="120682"/>
                    <a:pt x="722400" y="191929"/>
                    <a:pt x="714113" y="230029"/>
                  </a:cubicBezTo>
                  <a:cubicBezTo>
                    <a:pt x="707732" y="258604"/>
                    <a:pt x="697349" y="286322"/>
                    <a:pt x="683253" y="312515"/>
                  </a:cubicBezTo>
                  <a:cubicBezTo>
                    <a:pt x="677823" y="322421"/>
                    <a:pt x="670298" y="331660"/>
                    <a:pt x="662297" y="341376"/>
                  </a:cubicBezTo>
                  <a:cubicBezTo>
                    <a:pt x="649248" y="357283"/>
                    <a:pt x="635723" y="373761"/>
                    <a:pt x="629245" y="396145"/>
                  </a:cubicBezTo>
                  <a:cubicBezTo>
                    <a:pt x="620292" y="427006"/>
                    <a:pt x="623435" y="460819"/>
                    <a:pt x="638485" y="497205"/>
                  </a:cubicBezTo>
                  <a:lnTo>
                    <a:pt x="590193" y="512731"/>
                  </a:lnTo>
                  <a:cubicBezTo>
                    <a:pt x="586288" y="504254"/>
                    <a:pt x="582192" y="495872"/>
                    <a:pt x="577620" y="486537"/>
                  </a:cubicBezTo>
                  <a:cubicBezTo>
                    <a:pt x="571143" y="473202"/>
                    <a:pt x="563619" y="458152"/>
                    <a:pt x="554760" y="438340"/>
                  </a:cubicBezTo>
                  <a:cubicBezTo>
                    <a:pt x="528567" y="379285"/>
                    <a:pt x="463511" y="213741"/>
                    <a:pt x="461225" y="174212"/>
                  </a:cubicBezTo>
                  <a:close/>
                  <a:moveTo>
                    <a:pt x="395883" y="628459"/>
                  </a:moveTo>
                  <a:cubicBezTo>
                    <a:pt x="373499" y="635032"/>
                    <a:pt x="357021" y="648652"/>
                    <a:pt x="341114" y="661702"/>
                  </a:cubicBezTo>
                  <a:cubicBezTo>
                    <a:pt x="331304" y="669703"/>
                    <a:pt x="322159" y="677227"/>
                    <a:pt x="312254" y="682657"/>
                  </a:cubicBezTo>
                  <a:cubicBezTo>
                    <a:pt x="286060" y="696754"/>
                    <a:pt x="258342" y="707136"/>
                    <a:pt x="229862" y="713518"/>
                  </a:cubicBezTo>
                  <a:cubicBezTo>
                    <a:pt x="191667" y="721900"/>
                    <a:pt x="120420" y="728663"/>
                    <a:pt x="72986" y="681228"/>
                  </a:cubicBezTo>
                  <a:cubicBezTo>
                    <a:pt x="22313" y="630650"/>
                    <a:pt x="22313" y="548259"/>
                    <a:pt x="72986" y="497681"/>
                  </a:cubicBezTo>
                  <a:cubicBezTo>
                    <a:pt x="96798" y="474059"/>
                    <a:pt x="131374" y="460248"/>
                    <a:pt x="166617" y="460248"/>
                  </a:cubicBezTo>
                  <a:cubicBezTo>
                    <a:pt x="169093" y="460248"/>
                    <a:pt x="171474" y="460343"/>
                    <a:pt x="173950" y="460439"/>
                  </a:cubicBezTo>
                  <a:cubicBezTo>
                    <a:pt x="213575" y="462629"/>
                    <a:pt x="378929" y="527780"/>
                    <a:pt x="437888" y="553879"/>
                  </a:cubicBezTo>
                  <a:cubicBezTo>
                    <a:pt x="457701" y="562737"/>
                    <a:pt x="472845" y="570166"/>
                    <a:pt x="486085" y="576739"/>
                  </a:cubicBezTo>
                  <a:cubicBezTo>
                    <a:pt x="495515" y="581406"/>
                    <a:pt x="504182" y="585597"/>
                    <a:pt x="512850" y="589598"/>
                  </a:cubicBezTo>
                  <a:lnTo>
                    <a:pt x="497324" y="637794"/>
                  </a:lnTo>
                  <a:cubicBezTo>
                    <a:pt x="460939" y="622649"/>
                    <a:pt x="426839" y="619506"/>
                    <a:pt x="395883" y="628459"/>
                  </a:cubicBezTo>
                  <a:close/>
                  <a:moveTo>
                    <a:pt x="541997" y="661416"/>
                  </a:moveTo>
                  <a:cubicBezTo>
                    <a:pt x="538949" y="659511"/>
                    <a:pt x="534758" y="656939"/>
                    <a:pt x="529804" y="653987"/>
                  </a:cubicBezTo>
                  <a:lnTo>
                    <a:pt x="546188" y="602742"/>
                  </a:lnTo>
                  <a:cubicBezTo>
                    <a:pt x="548854" y="603694"/>
                    <a:pt x="551617" y="604552"/>
                    <a:pt x="554474" y="605504"/>
                  </a:cubicBezTo>
                  <a:cubicBezTo>
                    <a:pt x="563713" y="608362"/>
                    <a:pt x="573144" y="610743"/>
                    <a:pt x="582763" y="612839"/>
                  </a:cubicBezTo>
                  <a:cubicBezTo>
                    <a:pt x="586193" y="636175"/>
                    <a:pt x="587145" y="660368"/>
                    <a:pt x="585811" y="685419"/>
                  </a:cubicBezTo>
                  <a:cubicBezTo>
                    <a:pt x="571238" y="678275"/>
                    <a:pt x="557142" y="670560"/>
                    <a:pt x="543520" y="662273"/>
                  </a:cubicBezTo>
                  <a:lnTo>
                    <a:pt x="541997" y="661416"/>
                  </a:lnTo>
                  <a:close/>
                  <a:moveTo>
                    <a:pt x="802124" y="904970"/>
                  </a:moveTo>
                  <a:cubicBezTo>
                    <a:pt x="808220" y="923925"/>
                    <a:pt x="814126" y="943070"/>
                    <a:pt x="820127" y="962120"/>
                  </a:cubicBezTo>
                  <a:cubicBezTo>
                    <a:pt x="827175" y="984885"/>
                    <a:pt x="834604" y="1007650"/>
                    <a:pt x="842034" y="1030510"/>
                  </a:cubicBezTo>
                  <a:cubicBezTo>
                    <a:pt x="862418" y="1093660"/>
                    <a:pt x="883468" y="1158812"/>
                    <a:pt x="898136" y="1223200"/>
                  </a:cubicBezTo>
                  <a:cubicBezTo>
                    <a:pt x="898136" y="1223391"/>
                    <a:pt x="898136" y="1223391"/>
                    <a:pt x="898136" y="1223391"/>
                  </a:cubicBezTo>
                  <a:cubicBezTo>
                    <a:pt x="902804" y="1243584"/>
                    <a:pt x="902518" y="1267111"/>
                    <a:pt x="894041" y="1269683"/>
                  </a:cubicBezTo>
                  <a:cubicBezTo>
                    <a:pt x="880134" y="1273969"/>
                    <a:pt x="866227" y="1238822"/>
                    <a:pt x="861084" y="1225582"/>
                  </a:cubicBezTo>
                  <a:lnTo>
                    <a:pt x="860322" y="1223963"/>
                  </a:lnTo>
                  <a:cubicBezTo>
                    <a:pt x="848226" y="1193006"/>
                    <a:pt x="833843" y="1162907"/>
                    <a:pt x="819936" y="1133761"/>
                  </a:cubicBezTo>
                  <a:cubicBezTo>
                    <a:pt x="815840" y="1125283"/>
                    <a:pt x="811745" y="1116901"/>
                    <a:pt x="807744" y="1108329"/>
                  </a:cubicBezTo>
                  <a:lnTo>
                    <a:pt x="675442" y="826960"/>
                  </a:lnTo>
                  <a:cubicBezTo>
                    <a:pt x="662774" y="800195"/>
                    <a:pt x="650105" y="773240"/>
                    <a:pt x="637437" y="746379"/>
                  </a:cubicBezTo>
                  <a:cubicBezTo>
                    <a:pt x="631436" y="733520"/>
                    <a:pt x="625340" y="720662"/>
                    <a:pt x="619244" y="707803"/>
                  </a:cubicBezTo>
                  <a:cubicBezTo>
                    <a:pt x="619435" y="705612"/>
                    <a:pt x="619626" y="703421"/>
                    <a:pt x="619816" y="701231"/>
                  </a:cubicBezTo>
                  <a:cubicBezTo>
                    <a:pt x="622292" y="672846"/>
                    <a:pt x="621911" y="645319"/>
                    <a:pt x="618863" y="618744"/>
                  </a:cubicBezTo>
                  <a:cubicBezTo>
                    <a:pt x="617530" y="606552"/>
                    <a:pt x="615529" y="594455"/>
                    <a:pt x="613053" y="582740"/>
                  </a:cubicBezTo>
                  <a:cubicBezTo>
                    <a:pt x="610958" y="572929"/>
                    <a:pt x="608576" y="563404"/>
                    <a:pt x="605719" y="553974"/>
                  </a:cubicBezTo>
                  <a:cubicBezTo>
                    <a:pt x="604767" y="551116"/>
                    <a:pt x="604004" y="548449"/>
                    <a:pt x="603052" y="545782"/>
                  </a:cubicBezTo>
                  <a:lnTo>
                    <a:pt x="654391" y="529304"/>
                  </a:lnTo>
                  <a:cubicBezTo>
                    <a:pt x="657154" y="534067"/>
                    <a:pt x="659630" y="538163"/>
                    <a:pt x="661631" y="541306"/>
                  </a:cubicBezTo>
                  <a:lnTo>
                    <a:pt x="662583" y="542830"/>
                  </a:lnTo>
                  <a:cubicBezTo>
                    <a:pt x="670965" y="556736"/>
                    <a:pt x="678775" y="571119"/>
                    <a:pt x="686015" y="585883"/>
                  </a:cubicBezTo>
                  <a:cubicBezTo>
                    <a:pt x="691539" y="597027"/>
                    <a:pt x="696683" y="608362"/>
                    <a:pt x="701636" y="619887"/>
                  </a:cubicBezTo>
                  <a:cubicBezTo>
                    <a:pt x="718495" y="658749"/>
                    <a:pt x="732592" y="699230"/>
                    <a:pt x="746498" y="738949"/>
                  </a:cubicBezTo>
                  <a:lnTo>
                    <a:pt x="750499" y="750284"/>
                  </a:lnTo>
                  <a:lnTo>
                    <a:pt x="754119" y="760571"/>
                  </a:lnTo>
                  <a:cubicBezTo>
                    <a:pt x="757738" y="770954"/>
                    <a:pt x="761452" y="781526"/>
                    <a:pt x="765072" y="792290"/>
                  </a:cubicBezTo>
                  <a:cubicBezTo>
                    <a:pt x="777074" y="827627"/>
                    <a:pt x="789266" y="864775"/>
                    <a:pt x="802124" y="904970"/>
                  </a:cubicBezTo>
                  <a:close/>
                  <a:moveTo>
                    <a:pt x="1269516" y="894016"/>
                  </a:moveTo>
                  <a:cubicBezTo>
                    <a:pt x="1266849" y="902589"/>
                    <a:pt x="1243322" y="902780"/>
                    <a:pt x="1223034" y="898112"/>
                  </a:cubicBezTo>
                  <a:cubicBezTo>
                    <a:pt x="1158645" y="883539"/>
                    <a:pt x="1093589" y="862489"/>
                    <a:pt x="1030629" y="842010"/>
                  </a:cubicBezTo>
                  <a:cubicBezTo>
                    <a:pt x="1007769" y="834581"/>
                    <a:pt x="985004" y="827151"/>
                    <a:pt x="962240" y="820102"/>
                  </a:cubicBezTo>
                  <a:cubicBezTo>
                    <a:pt x="943285" y="814197"/>
                    <a:pt x="924140" y="808196"/>
                    <a:pt x="905090" y="802005"/>
                  </a:cubicBezTo>
                  <a:cubicBezTo>
                    <a:pt x="864704" y="789146"/>
                    <a:pt x="827556" y="776859"/>
                    <a:pt x="792313" y="764762"/>
                  </a:cubicBezTo>
                  <a:cubicBezTo>
                    <a:pt x="790504" y="759428"/>
                    <a:pt x="788599" y="754094"/>
                    <a:pt x="786789" y="748760"/>
                  </a:cubicBezTo>
                  <a:lnTo>
                    <a:pt x="779169" y="727139"/>
                  </a:lnTo>
                  <a:cubicBezTo>
                    <a:pt x="768787" y="697325"/>
                    <a:pt x="758310" y="667131"/>
                    <a:pt x="746593" y="637413"/>
                  </a:cubicBezTo>
                  <a:cubicBezTo>
                    <a:pt x="773549" y="650081"/>
                    <a:pt x="800410" y="662749"/>
                    <a:pt x="827270" y="675418"/>
                  </a:cubicBezTo>
                  <a:lnTo>
                    <a:pt x="1108258" y="807815"/>
                  </a:lnTo>
                  <a:cubicBezTo>
                    <a:pt x="1116830" y="811911"/>
                    <a:pt x="1125212" y="815912"/>
                    <a:pt x="1133690" y="820007"/>
                  </a:cubicBezTo>
                  <a:cubicBezTo>
                    <a:pt x="1162741" y="833914"/>
                    <a:pt x="1192840" y="848297"/>
                    <a:pt x="1223701" y="860393"/>
                  </a:cubicBezTo>
                  <a:lnTo>
                    <a:pt x="1225415" y="861060"/>
                  </a:lnTo>
                  <a:cubicBezTo>
                    <a:pt x="1237988" y="865918"/>
                    <a:pt x="1269897" y="878586"/>
                    <a:pt x="1269897" y="891731"/>
                  </a:cubicBezTo>
                  <a:cubicBezTo>
                    <a:pt x="1269897" y="892492"/>
                    <a:pt x="1269707" y="893255"/>
                    <a:pt x="1269516" y="89401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9" name="Google Shape;169;p1"/>
            <p:cNvSpPr/>
            <p:nvPr/>
          </p:nvSpPr>
          <p:spPr>
            <a:xfrm>
              <a:off x="8308181" y="4767928"/>
              <a:ext cx="169187" cy="168783"/>
            </a:xfrm>
            <a:custGeom>
              <a:avLst/>
              <a:gdLst/>
              <a:ahLst/>
              <a:cxnLst/>
              <a:rect l="l" t="t" r="r" b="b"/>
              <a:pathLst>
                <a:path w="169187" h="168783" extrusionOk="0">
                  <a:moveTo>
                    <a:pt x="84582" y="0"/>
                  </a:moveTo>
                  <a:cubicBezTo>
                    <a:pt x="62008" y="0"/>
                    <a:pt x="40767" y="8763"/>
                    <a:pt x="24765" y="24670"/>
                  </a:cubicBezTo>
                  <a:cubicBezTo>
                    <a:pt x="8763" y="40672"/>
                    <a:pt x="0" y="61817"/>
                    <a:pt x="0" y="84296"/>
                  </a:cubicBezTo>
                  <a:cubicBezTo>
                    <a:pt x="0" y="106871"/>
                    <a:pt x="8763" y="128111"/>
                    <a:pt x="24765" y="144113"/>
                  </a:cubicBezTo>
                  <a:cubicBezTo>
                    <a:pt x="40767" y="160115"/>
                    <a:pt x="61913" y="168783"/>
                    <a:pt x="84582" y="168783"/>
                  </a:cubicBezTo>
                  <a:cubicBezTo>
                    <a:pt x="107156" y="168783"/>
                    <a:pt x="128397" y="160020"/>
                    <a:pt x="144399" y="144113"/>
                  </a:cubicBezTo>
                  <a:cubicBezTo>
                    <a:pt x="177451" y="111157"/>
                    <a:pt x="177451" y="57531"/>
                    <a:pt x="144399" y="24670"/>
                  </a:cubicBezTo>
                  <a:cubicBezTo>
                    <a:pt x="128301" y="8668"/>
                    <a:pt x="107061" y="0"/>
                    <a:pt x="84582" y="0"/>
                  </a:cubicBezTo>
                  <a:close/>
                  <a:moveTo>
                    <a:pt x="119539" y="119253"/>
                  </a:moveTo>
                  <a:cubicBezTo>
                    <a:pt x="110204" y="128588"/>
                    <a:pt x="97727" y="133731"/>
                    <a:pt x="84487" y="133731"/>
                  </a:cubicBezTo>
                  <a:cubicBezTo>
                    <a:pt x="71247" y="133731"/>
                    <a:pt x="58769" y="128588"/>
                    <a:pt x="49435" y="119253"/>
                  </a:cubicBezTo>
                  <a:cubicBezTo>
                    <a:pt x="40100" y="109918"/>
                    <a:pt x="34957" y="97441"/>
                    <a:pt x="34957" y="84296"/>
                  </a:cubicBezTo>
                  <a:cubicBezTo>
                    <a:pt x="34957" y="71152"/>
                    <a:pt x="40100" y="58674"/>
                    <a:pt x="49435" y="49339"/>
                  </a:cubicBezTo>
                  <a:cubicBezTo>
                    <a:pt x="58769" y="40005"/>
                    <a:pt x="71247" y="34862"/>
                    <a:pt x="84487" y="34862"/>
                  </a:cubicBezTo>
                  <a:cubicBezTo>
                    <a:pt x="97727" y="34862"/>
                    <a:pt x="110204" y="40005"/>
                    <a:pt x="119539" y="49339"/>
                  </a:cubicBezTo>
                  <a:cubicBezTo>
                    <a:pt x="138970" y="68580"/>
                    <a:pt x="138970" y="99917"/>
                    <a:pt x="119539" y="11925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0" name="Google Shape;170;p1"/>
            <p:cNvSpPr/>
            <p:nvPr/>
          </p:nvSpPr>
          <p:spPr>
            <a:xfrm>
              <a:off x="8724613" y="4352353"/>
              <a:ext cx="168592" cy="169259"/>
            </a:xfrm>
            <a:custGeom>
              <a:avLst/>
              <a:gdLst/>
              <a:ahLst/>
              <a:cxnLst/>
              <a:rect l="l" t="t" r="r" b="b"/>
              <a:pathLst>
                <a:path w="168592" h="169259" extrusionOk="0">
                  <a:moveTo>
                    <a:pt x="143923" y="144399"/>
                  </a:moveTo>
                  <a:cubicBezTo>
                    <a:pt x="159925" y="128492"/>
                    <a:pt x="168593" y="107252"/>
                    <a:pt x="168593" y="84582"/>
                  </a:cubicBezTo>
                  <a:cubicBezTo>
                    <a:pt x="168593" y="62008"/>
                    <a:pt x="159830" y="40767"/>
                    <a:pt x="143923" y="24765"/>
                  </a:cubicBezTo>
                  <a:cubicBezTo>
                    <a:pt x="128016" y="8763"/>
                    <a:pt x="106775" y="0"/>
                    <a:pt x="84297" y="0"/>
                  </a:cubicBezTo>
                  <a:cubicBezTo>
                    <a:pt x="61818" y="0"/>
                    <a:pt x="40577" y="8763"/>
                    <a:pt x="24670" y="24765"/>
                  </a:cubicBezTo>
                  <a:cubicBezTo>
                    <a:pt x="8668" y="40767"/>
                    <a:pt x="0" y="62008"/>
                    <a:pt x="0" y="84582"/>
                  </a:cubicBezTo>
                  <a:cubicBezTo>
                    <a:pt x="0" y="107252"/>
                    <a:pt x="8763" y="128492"/>
                    <a:pt x="24670" y="144494"/>
                  </a:cubicBezTo>
                  <a:cubicBezTo>
                    <a:pt x="40672" y="160496"/>
                    <a:pt x="61722" y="169259"/>
                    <a:pt x="84297" y="169259"/>
                  </a:cubicBezTo>
                  <a:cubicBezTo>
                    <a:pt x="106871" y="169259"/>
                    <a:pt x="128111" y="160496"/>
                    <a:pt x="143923" y="144399"/>
                  </a:cubicBezTo>
                  <a:close/>
                  <a:moveTo>
                    <a:pt x="34862" y="84582"/>
                  </a:moveTo>
                  <a:cubicBezTo>
                    <a:pt x="34862" y="71342"/>
                    <a:pt x="40005" y="58864"/>
                    <a:pt x="49340" y="49530"/>
                  </a:cubicBezTo>
                  <a:cubicBezTo>
                    <a:pt x="58674" y="40196"/>
                    <a:pt x="71152" y="35052"/>
                    <a:pt x="84297" y="35052"/>
                  </a:cubicBezTo>
                  <a:cubicBezTo>
                    <a:pt x="97536" y="35052"/>
                    <a:pt x="109919" y="40196"/>
                    <a:pt x="119253" y="49530"/>
                  </a:cubicBezTo>
                  <a:cubicBezTo>
                    <a:pt x="128588" y="58864"/>
                    <a:pt x="133731" y="71342"/>
                    <a:pt x="133731" y="84582"/>
                  </a:cubicBezTo>
                  <a:cubicBezTo>
                    <a:pt x="133731" y="97822"/>
                    <a:pt x="128588" y="110299"/>
                    <a:pt x="119253" y="119634"/>
                  </a:cubicBezTo>
                  <a:cubicBezTo>
                    <a:pt x="109919" y="128969"/>
                    <a:pt x="97441" y="134112"/>
                    <a:pt x="84297" y="134112"/>
                  </a:cubicBezTo>
                  <a:cubicBezTo>
                    <a:pt x="71152" y="134112"/>
                    <a:pt x="58674" y="128969"/>
                    <a:pt x="49340" y="119634"/>
                  </a:cubicBezTo>
                  <a:cubicBezTo>
                    <a:pt x="40005" y="110299"/>
                    <a:pt x="34862" y="97727"/>
                    <a:pt x="34862" y="845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1" name="Google Shape;171;p1"/>
            <p:cNvSpPr/>
            <p:nvPr/>
          </p:nvSpPr>
          <p:spPr>
            <a:xfrm>
              <a:off x="8836134" y="4873572"/>
              <a:ext cx="89094" cy="89047"/>
            </a:xfrm>
            <a:custGeom>
              <a:avLst/>
              <a:gdLst/>
              <a:ahLst/>
              <a:cxnLst/>
              <a:rect l="l" t="t" r="r" b="b"/>
              <a:pathLst>
                <a:path w="89094" h="89047" extrusionOk="0">
                  <a:moveTo>
                    <a:pt x="15353" y="10847"/>
                  </a:moveTo>
                  <a:cubicBezTo>
                    <a:pt x="-3220" y="26944"/>
                    <a:pt x="-5221" y="55233"/>
                    <a:pt x="10877" y="73712"/>
                  </a:cubicBezTo>
                  <a:cubicBezTo>
                    <a:pt x="11448" y="74379"/>
                    <a:pt x="12210" y="74950"/>
                    <a:pt x="12877" y="75521"/>
                  </a:cubicBezTo>
                  <a:cubicBezTo>
                    <a:pt x="12972" y="75617"/>
                    <a:pt x="13067" y="75807"/>
                    <a:pt x="13162" y="75903"/>
                  </a:cubicBezTo>
                  <a:cubicBezTo>
                    <a:pt x="13448" y="76188"/>
                    <a:pt x="13734" y="76284"/>
                    <a:pt x="13925" y="76569"/>
                  </a:cubicBezTo>
                  <a:cubicBezTo>
                    <a:pt x="22402" y="84761"/>
                    <a:pt x="33451" y="89047"/>
                    <a:pt x="44499" y="89047"/>
                  </a:cubicBezTo>
                  <a:cubicBezTo>
                    <a:pt x="54977" y="89047"/>
                    <a:pt x="65264" y="85428"/>
                    <a:pt x="73741" y="78093"/>
                  </a:cubicBezTo>
                  <a:cubicBezTo>
                    <a:pt x="92315" y="61996"/>
                    <a:pt x="94316" y="33707"/>
                    <a:pt x="78218" y="15228"/>
                  </a:cubicBezTo>
                  <a:cubicBezTo>
                    <a:pt x="62121" y="-3250"/>
                    <a:pt x="33927" y="-5155"/>
                    <a:pt x="15353" y="108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72" name="Google Shape;172;p1"/>
          <p:cNvGrpSpPr/>
          <p:nvPr/>
        </p:nvGrpSpPr>
        <p:grpSpPr>
          <a:xfrm rot="-2191663">
            <a:off x="4563531" y="1949801"/>
            <a:ext cx="749389" cy="733099"/>
            <a:chOff x="8352853" y="4404169"/>
            <a:chExt cx="998981" cy="977265"/>
          </a:xfrm>
        </p:grpSpPr>
        <p:sp>
          <p:nvSpPr>
            <p:cNvPr id="173" name="Google Shape;173;p1"/>
            <p:cNvSpPr/>
            <p:nvPr/>
          </p:nvSpPr>
          <p:spPr>
            <a:xfrm>
              <a:off x="8527832" y="4404169"/>
              <a:ext cx="638812" cy="977265"/>
            </a:xfrm>
            <a:custGeom>
              <a:avLst/>
              <a:gdLst/>
              <a:ahLst/>
              <a:cxnLst/>
              <a:rect l="l" t="t" r="r" b="b"/>
              <a:pathLst>
                <a:path w="638812" h="977265" extrusionOk="0">
                  <a:moveTo>
                    <a:pt x="512726" y="67628"/>
                  </a:moveTo>
                  <a:cubicBezTo>
                    <a:pt x="439383" y="11335"/>
                    <a:pt x="360326" y="1048"/>
                    <a:pt x="318987" y="0"/>
                  </a:cubicBezTo>
                  <a:cubicBezTo>
                    <a:pt x="278410" y="1143"/>
                    <a:pt x="199448" y="11335"/>
                    <a:pt x="126106" y="67628"/>
                  </a:cubicBezTo>
                  <a:cubicBezTo>
                    <a:pt x="99436" y="88106"/>
                    <a:pt x="11901" y="164497"/>
                    <a:pt x="566" y="290322"/>
                  </a:cubicBezTo>
                  <a:cubicBezTo>
                    <a:pt x="281" y="295084"/>
                    <a:pt x="-8864" y="407003"/>
                    <a:pt x="58478" y="503111"/>
                  </a:cubicBezTo>
                  <a:cubicBezTo>
                    <a:pt x="71051" y="521017"/>
                    <a:pt x="82005" y="532543"/>
                    <a:pt x="92673" y="543687"/>
                  </a:cubicBezTo>
                  <a:cubicBezTo>
                    <a:pt x="106103" y="557689"/>
                    <a:pt x="117628" y="569690"/>
                    <a:pt x="130868" y="593407"/>
                  </a:cubicBezTo>
                  <a:cubicBezTo>
                    <a:pt x="149251" y="626364"/>
                    <a:pt x="160396" y="663607"/>
                    <a:pt x="164110" y="704374"/>
                  </a:cubicBezTo>
                  <a:cubicBezTo>
                    <a:pt x="162206" y="707041"/>
                    <a:pt x="161062" y="710374"/>
                    <a:pt x="161062" y="713899"/>
                  </a:cubicBezTo>
                  <a:lnTo>
                    <a:pt x="161062" y="839724"/>
                  </a:lnTo>
                  <a:cubicBezTo>
                    <a:pt x="161062" y="868489"/>
                    <a:pt x="183256" y="892207"/>
                    <a:pt x="211354" y="894779"/>
                  </a:cubicBezTo>
                  <a:lnTo>
                    <a:pt x="211354" y="908685"/>
                  </a:lnTo>
                  <a:cubicBezTo>
                    <a:pt x="211354" y="946499"/>
                    <a:pt x="242120" y="977265"/>
                    <a:pt x="280030" y="977265"/>
                  </a:cubicBezTo>
                  <a:lnTo>
                    <a:pt x="358706" y="977265"/>
                  </a:lnTo>
                  <a:cubicBezTo>
                    <a:pt x="396616" y="977265"/>
                    <a:pt x="427381" y="946499"/>
                    <a:pt x="427381" y="908685"/>
                  </a:cubicBezTo>
                  <a:lnTo>
                    <a:pt x="427381" y="894779"/>
                  </a:lnTo>
                  <a:cubicBezTo>
                    <a:pt x="455480" y="892207"/>
                    <a:pt x="477674" y="868489"/>
                    <a:pt x="477674" y="839724"/>
                  </a:cubicBezTo>
                  <a:lnTo>
                    <a:pt x="477674" y="713899"/>
                  </a:lnTo>
                  <a:cubicBezTo>
                    <a:pt x="477674" y="710374"/>
                    <a:pt x="476531" y="707041"/>
                    <a:pt x="474626" y="704374"/>
                  </a:cubicBezTo>
                  <a:cubicBezTo>
                    <a:pt x="478340" y="663702"/>
                    <a:pt x="489580" y="626364"/>
                    <a:pt x="507868" y="593503"/>
                  </a:cubicBezTo>
                  <a:cubicBezTo>
                    <a:pt x="521108" y="569786"/>
                    <a:pt x="532633" y="557879"/>
                    <a:pt x="546063" y="543782"/>
                  </a:cubicBezTo>
                  <a:cubicBezTo>
                    <a:pt x="556731" y="532638"/>
                    <a:pt x="567684" y="521113"/>
                    <a:pt x="580258" y="503206"/>
                  </a:cubicBezTo>
                  <a:cubicBezTo>
                    <a:pt x="647599" y="407098"/>
                    <a:pt x="638646" y="295084"/>
                    <a:pt x="638170" y="290417"/>
                  </a:cubicBezTo>
                  <a:cubicBezTo>
                    <a:pt x="626930" y="164592"/>
                    <a:pt x="539300" y="88106"/>
                    <a:pt x="512726" y="67628"/>
                  </a:cubicBezTo>
                  <a:close/>
                  <a:moveTo>
                    <a:pt x="264885" y="430625"/>
                  </a:moveTo>
                  <a:lnTo>
                    <a:pt x="236691" y="430625"/>
                  </a:lnTo>
                  <a:cubicBezTo>
                    <a:pt x="227166" y="430054"/>
                    <a:pt x="218403" y="425482"/>
                    <a:pt x="212497" y="418052"/>
                  </a:cubicBezTo>
                  <a:cubicBezTo>
                    <a:pt x="207163" y="411289"/>
                    <a:pt x="204973" y="403003"/>
                    <a:pt x="206306" y="395288"/>
                  </a:cubicBezTo>
                  <a:cubicBezTo>
                    <a:pt x="207926" y="385858"/>
                    <a:pt x="214783" y="379952"/>
                    <a:pt x="218594" y="377380"/>
                  </a:cubicBezTo>
                  <a:cubicBezTo>
                    <a:pt x="224213" y="373571"/>
                    <a:pt x="231071" y="371475"/>
                    <a:pt x="236881" y="371475"/>
                  </a:cubicBezTo>
                  <a:cubicBezTo>
                    <a:pt x="238310" y="371475"/>
                    <a:pt x="239834" y="371665"/>
                    <a:pt x="241453" y="371761"/>
                  </a:cubicBezTo>
                  <a:cubicBezTo>
                    <a:pt x="254693" y="374618"/>
                    <a:pt x="264504" y="387191"/>
                    <a:pt x="264885" y="401288"/>
                  </a:cubicBezTo>
                  <a:lnTo>
                    <a:pt x="264885" y="430625"/>
                  </a:lnTo>
                  <a:close/>
                  <a:moveTo>
                    <a:pt x="298222" y="464153"/>
                  </a:moveTo>
                  <a:lnTo>
                    <a:pt x="327274" y="464153"/>
                  </a:lnTo>
                  <a:cubicBezTo>
                    <a:pt x="327655" y="464153"/>
                    <a:pt x="328131" y="464058"/>
                    <a:pt x="328512" y="464058"/>
                  </a:cubicBezTo>
                  <a:lnTo>
                    <a:pt x="341656" y="464058"/>
                  </a:lnTo>
                  <a:lnTo>
                    <a:pt x="341656" y="697325"/>
                  </a:lnTo>
                  <a:lnTo>
                    <a:pt x="298222" y="697325"/>
                  </a:lnTo>
                  <a:lnTo>
                    <a:pt x="298222" y="464153"/>
                  </a:lnTo>
                  <a:close/>
                  <a:moveTo>
                    <a:pt x="394139" y="908780"/>
                  </a:moveTo>
                  <a:cubicBezTo>
                    <a:pt x="394139" y="928306"/>
                    <a:pt x="378233" y="944213"/>
                    <a:pt x="358706" y="944213"/>
                  </a:cubicBezTo>
                  <a:lnTo>
                    <a:pt x="280030" y="944213"/>
                  </a:lnTo>
                  <a:cubicBezTo>
                    <a:pt x="260503" y="944213"/>
                    <a:pt x="244597" y="928306"/>
                    <a:pt x="244597" y="908780"/>
                  </a:cubicBezTo>
                  <a:lnTo>
                    <a:pt x="244597" y="895159"/>
                  </a:lnTo>
                  <a:lnTo>
                    <a:pt x="394139" y="895159"/>
                  </a:lnTo>
                  <a:lnTo>
                    <a:pt x="394139" y="908780"/>
                  </a:lnTo>
                  <a:close/>
                  <a:moveTo>
                    <a:pt x="422428" y="861631"/>
                  </a:moveTo>
                  <a:lnTo>
                    <a:pt x="216403" y="861631"/>
                  </a:lnTo>
                  <a:cubicBezTo>
                    <a:pt x="204211" y="861631"/>
                    <a:pt x="194400" y="851821"/>
                    <a:pt x="194400" y="839629"/>
                  </a:cubicBezTo>
                  <a:lnTo>
                    <a:pt x="194400" y="739616"/>
                  </a:lnTo>
                  <a:lnTo>
                    <a:pt x="444526" y="739616"/>
                  </a:lnTo>
                  <a:lnTo>
                    <a:pt x="444526" y="839629"/>
                  </a:lnTo>
                  <a:cubicBezTo>
                    <a:pt x="444431" y="851725"/>
                    <a:pt x="434620" y="861631"/>
                    <a:pt x="422428" y="861631"/>
                  </a:cubicBezTo>
                  <a:close/>
                  <a:moveTo>
                    <a:pt x="553016" y="483965"/>
                  </a:moveTo>
                  <a:cubicBezTo>
                    <a:pt x="541872" y="499872"/>
                    <a:pt x="531776" y="510445"/>
                    <a:pt x="522060" y="520637"/>
                  </a:cubicBezTo>
                  <a:cubicBezTo>
                    <a:pt x="508344" y="534924"/>
                    <a:pt x="494247" y="549878"/>
                    <a:pt x="478912" y="577215"/>
                  </a:cubicBezTo>
                  <a:cubicBezTo>
                    <a:pt x="458814" y="613124"/>
                    <a:pt x="446527" y="653415"/>
                    <a:pt x="441955" y="697230"/>
                  </a:cubicBezTo>
                  <a:lnTo>
                    <a:pt x="374899" y="697230"/>
                  </a:lnTo>
                  <a:lnTo>
                    <a:pt x="374899" y="504158"/>
                  </a:lnTo>
                  <a:cubicBezTo>
                    <a:pt x="374994" y="503491"/>
                    <a:pt x="375089" y="502825"/>
                    <a:pt x="375089" y="502158"/>
                  </a:cubicBezTo>
                  <a:lnTo>
                    <a:pt x="375089" y="463867"/>
                  </a:lnTo>
                  <a:lnTo>
                    <a:pt x="405283" y="463867"/>
                  </a:lnTo>
                  <a:cubicBezTo>
                    <a:pt x="424333" y="462724"/>
                    <a:pt x="441955" y="453580"/>
                    <a:pt x="453670" y="438721"/>
                  </a:cubicBezTo>
                  <a:cubicBezTo>
                    <a:pt x="464910" y="424529"/>
                    <a:pt x="469672" y="406527"/>
                    <a:pt x="466529" y="389477"/>
                  </a:cubicBezTo>
                  <a:cubicBezTo>
                    <a:pt x="463767" y="373475"/>
                    <a:pt x="454337" y="359378"/>
                    <a:pt x="439954" y="349853"/>
                  </a:cubicBezTo>
                  <a:cubicBezTo>
                    <a:pt x="425286" y="340042"/>
                    <a:pt x="407188" y="336232"/>
                    <a:pt x="391663" y="339566"/>
                  </a:cubicBezTo>
                  <a:cubicBezTo>
                    <a:pt x="363564" y="345567"/>
                    <a:pt x="342609" y="371475"/>
                    <a:pt x="341847" y="401574"/>
                  </a:cubicBezTo>
                  <a:lnTo>
                    <a:pt x="341847" y="430721"/>
                  </a:lnTo>
                  <a:lnTo>
                    <a:pt x="312605" y="430721"/>
                  </a:lnTo>
                  <a:cubicBezTo>
                    <a:pt x="312129" y="430721"/>
                    <a:pt x="311748" y="430816"/>
                    <a:pt x="311272" y="430816"/>
                  </a:cubicBezTo>
                  <a:lnTo>
                    <a:pt x="298127" y="430816"/>
                  </a:lnTo>
                  <a:lnTo>
                    <a:pt x="298127" y="401193"/>
                  </a:lnTo>
                  <a:cubicBezTo>
                    <a:pt x="297365" y="371475"/>
                    <a:pt x="276410" y="345472"/>
                    <a:pt x="248311" y="339471"/>
                  </a:cubicBezTo>
                  <a:cubicBezTo>
                    <a:pt x="232690" y="336042"/>
                    <a:pt x="214688" y="340042"/>
                    <a:pt x="200020" y="349758"/>
                  </a:cubicBezTo>
                  <a:cubicBezTo>
                    <a:pt x="185828" y="359283"/>
                    <a:pt x="176398" y="373380"/>
                    <a:pt x="173445" y="389382"/>
                  </a:cubicBezTo>
                  <a:cubicBezTo>
                    <a:pt x="170492" y="406432"/>
                    <a:pt x="175064" y="424339"/>
                    <a:pt x="186304" y="438626"/>
                  </a:cubicBezTo>
                  <a:cubicBezTo>
                    <a:pt x="197924" y="453580"/>
                    <a:pt x="215641" y="462820"/>
                    <a:pt x="235643" y="463963"/>
                  </a:cubicBezTo>
                  <a:lnTo>
                    <a:pt x="264028" y="463963"/>
                  </a:lnTo>
                  <a:lnTo>
                    <a:pt x="264028" y="697230"/>
                  </a:lnTo>
                  <a:lnTo>
                    <a:pt x="196876" y="697230"/>
                  </a:lnTo>
                  <a:cubicBezTo>
                    <a:pt x="192304" y="653415"/>
                    <a:pt x="180017" y="613029"/>
                    <a:pt x="159919" y="577215"/>
                  </a:cubicBezTo>
                  <a:cubicBezTo>
                    <a:pt x="144584" y="549783"/>
                    <a:pt x="130487" y="535019"/>
                    <a:pt x="116771" y="520637"/>
                  </a:cubicBezTo>
                  <a:cubicBezTo>
                    <a:pt x="106960" y="510445"/>
                    <a:pt x="96864" y="499872"/>
                    <a:pt x="85815" y="483965"/>
                  </a:cubicBezTo>
                  <a:cubicBezTo>
                    <a:pt x="25331" y="397764"/>
                    <a:pt x="33428" y="297466"/>
                    <a:pt x="33808" y="293275"/>
                  </a:cubicBezTo>
                  <a:cubicBezTo>
                    <a:pt x="43905" y="181070"/>
                    <a:pt x="122581" y="112490"/>
                    <a:pt x="146489" y="94107"/>
                  </a:cubicBezTo>
                  <a:cubicBezTo>
                    <a:pt x="212307" y="43434"/>
                    <a:pt x="283459" y="34290"/>
                    <a:pt x="319082" y="33338"/>
                  </a:cubicBezTo>
                  <a:cubicBezTo>
                    <a:pt x="355563" y="34290"/>
                    <a:pt x="426619" y="43529"/>
                    <a:pt x="492533" y="94107"/>
                  </a:cubicBezTo>
                  <a:cubicBezTo>
                    <a:pt x="516440" y="112395"/>
                    <a:pt x="595117" y="180975"/>
                    <a:pt x="605213" y="293275"/>
                  </a:cubicBezTo>
                  <a:cubicBezTo>
                    <a:pt x="605404" y="297847"/>
                    <a:pt x="613310" y="397859"/>
                    <a:pt x="553016" y="483965"/>
                  </a:cubicBezTo>
                  <a:close/>
                  <a:moveTo>
                    <a:pt x="375089" y="430721"/>
                  </a:moveTo>
                  <a:lnTo>
                    <a:pt x="375089" y="402050"/>
                  </a:lnTo>
                  <a:cubicBezTo>
                    <a:pt x="375565" y="387477"/>
                    <a:pt x="385376" y="374904"/>
                    <a:pt x="398616" y="372046"/>
                  </a:cubicBezTo>
                  <a:cubicBezTo>
                    <a:pt x="405379" y="370618"/>
                    <a:pt x="414237" y="372713"/>
                    <a:pt x="421381" y="377476"/>
                  </a:cubicBezTo>
                  <a:cubicBezTo>
                    <a:pt x="425286" y="380143"/>
                    <a:pt x="432049" y="385953"/>
                    <a:pt x="433668" y="395383"/>
                  </a:cubicBezTo>
                  <a:cubicBezTo>
                    <a:pt x="435097" y="403003"/>
                    <a:pt x="432811" y="411385"/>
                    <a:pt x="427477" y="418147"/>
                  </a:cubicBezTo>
                  <a:cubicBezTo>
                    <a:pt x="421571" y="425577"/>
                    <a:pt x="412808" y="430149"/>
                    <a:pt x="404236" y="430721"/>
                  </a:cubicBezTo>
                  <a:lnTo>
                    <a:pt x="375089" y="430721"/>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4" name="Google Shape;174;p1"/>
            <p:cNvSpPr/>
            <p:nvPr/>
          </p:nvSpPr>
          <p:spPr>
            <a:xfrm>
              <a:off x="9064919" y="4703636"/>
              <a:ext cx="36598" cy="54862"/>
            </a:xfrm>
            <a:custGeom>
              <a:avLst/>
              <a:gdLst/>
              <a:ahLst/>
              <a:cxnLst/>
              <a:rect l="l" t="t" r="r" b="b"/>
              <a:pathLst>
                <a:path w="36598" h="54862" extrusionOk="0">
                  <a:moveTo>
                    <a:pt x="11453" y="856"/>
                  </a:moveTo>
                  <a:cubicBezTo>
                    <a:pt x="2785" y="3713"/>
                    <a:pt x="-1978" y="13143"/>
                    <a:pt x="785" y="21906"/>
                  </a:cubicBezTo>
                  <a:cubicBezTo>
                    <a:pt x="2594" y="27335"/>
                    <a:pt x="3451" y="32955"/>
                    <a:pt x="3451" y="38289"/>
                  </a:cubicBezTo>
                  <a:cubicBezTo>
                    <a:pt x="3451" y="47433"/>
                    <a:pt x="10976" y="54863"/>
                    <a:pt x="19929" y="54863"/>
                  </a:cubicBezTo>
                  <a:cubicBezTo>
                    <a:pt x="29074" y="54767"/>
                    <a:pt x="36408" y="47243"/>
                    <a:pt x="36598" y="38003"/>
                  </a:cubicBezTo>
                  <a:cubicBezTo>
                    <a:pt x="36503" y="29241"/>
                    <a:pt x="35074" y="20287"/>
                    <a:pt x="32312" y="11619"/>
                  </a:cubicBezTo>
                  <a:cubicBezTo>
                    <a:pt x="29454" y="2856"/>
                    <a:pt x="20215" y="-2097"/>
                    <a:pt x="11453" y="85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5" name="Google Shape;175;p1"/>
            <p:cNvSpPr/>
            <p:nvPr/>
          </p:nvSpPr>
          <p:spPr>
            <a:xfrm>
              <a:off x="8842151" y="4478368"/>
              <a:ext cx="243324" cy="194404"/>
            </a:xfrm>
            <a:custGeom>
              <a:avLst/>
              <a:gdLst/>
              <a:ahLst/>
              <a:cxnLst/>
              <a:rect l="l" t="t" r="r" b="b"/>
              <a:pathLst>
                <a:path w="243324" h="194404" extrusionOk="0">
                  <a:moveTo>
                    <a:pt x="231554" y="193738"/>
                  </a:moveTo>
                  <a:cubicBezTo>
                    <a:pt x="240316" y="191071"/>
                    <a:pt x="245270" y="181832"/>
                    <a:pt x="242603" y="173069"/>
                  </a:cubicBezTo>
                  <a:cubicBezTo>
                    <a:pt x="239840" y="164211"/>
                    <a:pt x="236602" y="155353"/>
                    <a:pt x="232983" y="146875"/>
                  </a:cubicBezTo>
                  <a:cubicBezTo>
                    <a:pt x="213266" y="101251"/>
                    <a:pt x="183548" y="65056"/>
                    <a:pt x="144590" y="39243"/>
                  </a:cubicBezTo>
                  <a:cubicBezTo>
                    <a:pt x="96585" y="7525"/>
                    <a:pt x="48674" y="476"/>
                    <a:pt x="16765" y="0"/>
                  </a:cubicBezTo>
                  <a:cubicBezTo>
                    <a:pt x="16670" y="0"/>
                    <a:pt x="16670" y="0"/>
                    <a:pt x="16574" y="0"/>
                  </a:cubicBezTo>
                  <a:cubicBezTo>
                    <a:pt x="7525" y="0"/>
                    <a:pt x="96" y="7334"/>
                    <a:pt x="1" y="16383"/>
                  </a:cubicBezTo>
                  <a:cubicBezTo>
                    <a:pt x="-94" y="25527"/>
                    <a:pt x="7240" y="33052"/>
                    <a:pt x="16384" y="33147"/>
                  </a:cubicBezTo>
                  <a:cubicBezTo>
                    <a:pt x="38768" y="33338"/>
                    <a:pt x="82869" y="38195"/>
                    <a:pt x="126303" y="66865"/>
                  </a:cubicBezTo>
                  <a:cubicBezTo>
                    <a:pt x="159831" y="88963"/>
                    <a:pt x="185453" y="120301"/>
                    <a:pt x="202503" y="159925"/>
                  </a:cubicBezTo>
                  <a:cubicBezTo>
                    <a:pt x="205741" y="167354"/>
                    <a:pt x="208503" y="174974"/>
                    <a:pt x="210789" y="182689"/>
                  </a:cubicBezTo>
                  <a:cubicBezTo>
                    <a:pt x="212884" y="189738"/>
                    <a:pt x="219552" y="194405"/>
                    <a:pt x="226600" y="194405"/>
                  </a:cubicBezTo>
                  <a:cubicBezTo>
                    <a:pt x="228125" y="194405"/>
                    <a:pt x="229839" y="194215"/>
                    <a:pt x="231554" y="19373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6" name="Google Shape;176;p1"/>
            <p:cNvSpPr/>
            <p:nvPr/>
          </p:nvSpPr>
          <p:spPr>
            <a:xfrm>
              <a:off x="8438673" y="4487631"/>
              <a:ext cx="69698" cy="69699"/>
            </a:xfrm>
            <a:custGeom>
              <a:avLst/>
              <a:gdLst/>
              <a:ahLst/>
              <a:cxnLst/>
              <a:rect l="l" t="t" r="r" b="b"/>
              <a:pathLst>
                <a:path w="69698" h="69699" extrusionOk="0">
                  <a:moveTo>
                    <a:pt x="41338" y="64842"/>
                  </a:moveTo>
                  <a:cubicBezTo>
                    <a:pt x="44577" y="68080"/>
                    <a:pt x="48863" y="69699"/>
                    <a:pt x="53054" y="69699"/>
                  </a:cubicBezTo>
                  <a:cubicBezTo>
                    <a:pt x="57245" y="69699"/>
                    <a:pt x="61436" y="68175"/>
                    <a:pt x="64770" y="64842"/>
                  </a:cubicBezTo>
                  <a:cubicBezTo>
                    <a:pt x="71342" y="58460"/>
                    <a:pt x="71342" y="47887"/>
                    <a:pt x="64770" y="41410"/>
                  </a:cubicBezTo>
                  <a:lnTo>
                    <a:pt x="28289" y="4929"/>
                  </a:lnTo>
                  <a:cubicBezTo>
                    <a:pt x="21907" y="-1643"/>
                    <a:pt x="11335" y="-1643"/>
                    <a:pt x="4858" y="4929"/>
                  </a:cubicBezTo>
                  <a:cubicBezTo>
                    <a:pt x="-1619" y="11311"/>
                    <a:pt x="-1619" y="21884"/>
                    <a:pt x="4858" y="28361"/>
                  </a:cubicBezTo>
                  <a:lnTo>
                    <a:pt x="41338" y="64842"/>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7" name="Google Shape;177;p1"/>
            <p:cNvSpPr/>
            <p:nvPr/>
          </p:nvSpPr>
          <p:spPr>
            <a:xfrm>
              <a:off x="8352853" y="4705920"/>
              <a:ext cx="84677" cy="34290"/>
            </a:xfrm>
            <a:custGeom>
              <a:avLst/>
              <a:gdLst/>
              <a:ahLst/>
              <a:cxnLst/>
              <a:rect l="l" t="t" r="r" b="b"/>
              <a:pathLst>
                <a:path w="84677" h="34290" extrusionOk="0">
                  <a:moveTo>
                    <a:pt x="68199" y="476"/>
                  </a:moveTo>
                  <a:lnTo>
                    <a:pt x="16669" y="0"/>
                  </a:lnTo>
                  <a:cubicBezTo>
                    <a:pt x="7811" y="476"/>
                    <a:pt x="0" y="7429"/>
                    <a:pt x="0" y="16764"/>
                  </a:cubicBezTo>
                  <a:cubicBezTo>
                    <a:pt x="0" y="26098"/>
                    <a:pt x="7239" y="33719"/>
                    <a:pt x="16478" y="33814"/>
                  </a:cubicBezTo>
                  <a:lnTo>
                    <a:pt x="68009" y="34290"/>
                  </a:lnTo>
                  <a:lnTo>
                    <a:pt x="68104" y="34290"/>
                  </a:lnTo>
                  <a:cubicBezTo>
                    <a:pt x="77152" y="34290"/>
                    <a:pt x="84582" y="26765"/>
                    <a:pt x="84677" y="17526"/>
                  </a:cubicBezTo>
                  <a:cubicBezTo>
                    <a:pt x="84582" y="8096"/>
                    <a:pt x="77343" y="571"/>
                    <a:pt x="68199" y="47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8" name="Google Shape;178;p1"/>
            <p:cNvSpPr/>
            <p:nvPr/>
          </p:nvSpPr>
          <p:spPr>
            <a:xfrm>
              <a:off x="8437480" y="4878519"/>
              <a:ext cx="74298" cy="65145"/>
            </a:xfrm>
            <a:custGeom>
              <a:avLst/>
              <a:gdLst/>
              <a:ahLst/>
              <a:cxnLst/>
              <a:rect l="l" t="t" r="r" b="b"/>
              <a:pathLst>
                <a:path w="74298" h="65145" extrusionOk="0">
                  <a:moveTo>
                    <a:pt x="47103" y="3519"/>
                  </a:moveTo>
                  <a:lnTo>
                    <a:pt x="6336" y="35618"/>
                  </a:lnTo>
                  <a:cubicBezTo>
                    <a:pt x="-903" y="41333"/>
                    <a:pt x="-2141" y="51715"/>
                    <a:pt x="3669" y="58859"/>
                  </a:cubicBezTo>
                  <a:cubicBezTo>
                    <a:pt x="6908" y="63050"/>
                    <a:pt x="11765" y="65146"/>
                    <a:pt x="16719" y="65146"/>
                  </a:cubicBezTo>
                  <a:cubicBezTo>
                    <a:pt x="20433" y="65146"/>
                    <a:pt x="24052" y="63908"/>
                    <a:pt x="27196" y="61526"/>
                  </a:cubicBezTo>
                  <a:lnTo>
                    <a:pt x="67963" y="29427"/>
                  </a:lnTo>
                  <a:cubicBezTo>
                    <a:pt x="75202" y="23712"/>
                    <a:pt x="76440" y="13330"/>
                    <a:pt x="70630" y="6186"/>
                  </a:cubicBezTo>
                  <a:cubicBezTo>
                    <a:pt x="64820" y="-958"/>
                    <a:pt x="54343" y="-2005"/>
                    <a:pt x="47103" y="3519"/>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9" name="Google Shape;179;p1"/>
            <p:cNvSpPr/>
            <p:nvPr/>
          </p:nvSpPr>
          <p:spPr>
            <a:xfrm>
              <a:off x="9195268" y="4491036"/>
              <a:ext cx="70818" cy="69723"/>
            </a:xfrm>
            <a:custGeom>
              <a:avLst/>
              <a:gdLst/>
              <a:ahLst/>
              <a:cxnLst/>
              <a:rect l="l" t="t" r="r" b="b"/>
              <a:pathLst>
                <a:path w="70818" h="69723" extrusionOk="0">
                  <a:moveTo>
                    <a:pt x="42076" y="4858"/>
                  </a:moveTo>
                  <a:lnTo>
                    <a:pt x="4929" y="41434"/>
                  </a:lnTo>
                  <a:cubicBezTo>
                    <a:pt x="-1643" y="47816"/>
                    <a:pt x="-1643" y="58389"/>
                    <a:pt x="4929" y="64865"/>
                  </a:cubicBezTo>
                  <a:cubicBezTo>
                    <a:pt x="8167" y="68104"/>
                    <a:pt x="12549" y="69723"/>
                    <a:pt x="16835" y="69723"/>
                  </a:cubicBezTo>
                  <a:cubicBezTo>
                    <a:pt x="21121" y="69723"/>
                    <a:pt x="25408" y="68104"/>
                    <a:pt x="28742" y="64865"/>
                  </a:cubicBezTo>
                  <a:lnTo>
                    <a:pt x="65889" y="28289"/>
                  </a:lnTo>
                  <a:cubicBezTo>
                    <a:pt x="72461" y="21908"/>
                    <a:pt x="72461" y="11335"/>
                    <a:pt x="65889" y="4858"/>
                  </a:cubicBezTo>
                  <a:cubicBezTo>
                    <a:pt x="59412" y="-1714"/>
                    <a:pt x="48553" y="-1524"/>
                    <a:pt x="42076" y="485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0" name="Google Shape;180;p1"/>
            <p:cNvSpPr/>
            <p:nvPr/>
          </p:nvSpPr>
          <p:spPr>
            <a:xfrm>
              <a:off x="9266109" y="4709329"/>
              <a:ext cx="85725" cy="34310"/>
            </a:xfrm>
            <a:custGeom>
              <a:avLst/>
              <a:gdLst/>
              <a:ahLst/>
              <a:cxnLst/>
              <a:rect l="l" t="t" r="r" b="b"/>
              <a:pathLst>
                <a:path w="85725" h="34310" extrusionOk="0">
                  <a:moveTo>
                    <a:pt x="68866" y="21"/>
                  </a:moveTo>
                  <a:lnTo>
                    <a:pt x="16670" y="497"/>
                  </a:lnTo>
                  <a:cubicBezTo>
                    <a:pt x="7430" y="497"/>
                    <a:pt x="-94" y="8117"/>
                    <a:pt x="1" y="17547"/>
                  </a:cubicBezTo>
                  <a:cubicBezTo>
                    <a:pt x="96" y="26881"/>
                    <a:pt x="7621" y="34310"/>
                    <a:pt x="16765" y="34310"/>
                  </a:cubicBezTo>
                  <a:cubicBezTo>
                    <a:pt x="16765" y="34310"/>
                    <a:pt x="16765" y="34310"/>
                    <a:pt x="16860" y="34310"/>
                  </a:cubicBezTo>
                  <a:lnTo>
                    <a:pt x="69057" y="33834"/>
                  </a:lnTo>
                  <a:cubicBezTo>
                    <a:pt x="78296" y="33834"/>
                    <a:pt x="85726" y="26214"/>
                    <a:pt x="85726" y="16785"/>
                  </a:cubicBezTo>
                  <a:cubicBezTo>
                    <a:pt x="85726" y="7355"/>
                    <a:pt x="78391" y="-456"/>
                    <a:pt x="68866" y="2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1" name="Google Shape;181;p1"/>
            <p:cNvSpPr/>
            <p:nvPr/>
          </p:nvSpPr>
          <p:spPr>
            <a:xfrm>
              <a:off x="9191860" y="4881963"/>
              <a:ext cx="74298" cy="65130"/>
            </a:xfrm>
            <a:custGeom>
              <a:avLst/>
              <a:gdLst/>
              <a:ahLst/>
              <a:cxnLst/>
              <a:rect l="l" t="t" r="r" b="b"/>
              <a:pathLst>
                <a:path w="74298" h="65130" extrusionOk="0">
                  <a:moveTo>
                    <a:pt x="67963" y="35603"/>
                  </a:moveTo>
                  <a:lnTo>
                    <a:pt x="27196" y="3599"/>
                  </a:lnTo>
                  <a:cubicBezTo>
                    <a:pt x="19957" y="-2116"/>
                    <a:pt x="9480" y="-877"/>
                    <a:pt x="3669" y="6266"/>
                  </a:cubicBezTo>
                  <a:cubicBezTo>
                    <a:pt x="-2141" y="13410"/>
                    <a:pt x="-903" y="23792"/>
                    <a:pt x="6336" y="29507"/>
                  </a:cubicBezTo>
                  <a:lnTo>
                    <a:pt x="47103" y="61511"/>
                  </a:lnTo>
                  <a:cubicBezTo>
                    <a:pt x="50151" y="63892"/>
                    <a:pt x="53771" y="65131"/>
                    <a:pt x="57485" y="65131"/>
                  </a:cubicBezTo>
                  <a:cubicBezTo>
                    <a:pt x="62343" y="65131"/>
                    <a:pt x="67296" y="63035"/>
                    <a:pt x="70630" y="58844"/>
                  </a:cubicBezTo>
                  <a:cubicBezTo>
                    <a:pt x="76440" y="51700"/>
                    <a:pt x="75202" y="41318"/>
                    <a:pt x="67963" y="3560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82" name="Google Shape;182;p1"/>
          <p:cNvGrpSpPr/>
          <p:nvPr/>
        </p:nvGrpSpPr>
        <p:grpSpPr>
          <a:xfrm rot="816607">
            <a:off x="5044825" y="4764125"/>
            <a:ext cx="715862" cy="804296"/>
            <a:chOff x="6479476" y="1449514"/>
            <a:chExt cx="954404" cy="1072133"/>
          </a:xfrm>
        </p:grpSpPr>
        <p:sp>
          <p:nvSpPr>
            <p:cNvPr id="183" name="Google Shape;183;p1"/>
            <p:cNvSpPr/>
            <p:nvPr/>
          </p:nvSpPr>
          <p:spPr>
            <a:xfrm>
              <a:off x="6479476" y="1449514"/>
              <a:ext cx="954404" cy="1072133"/>
            </a:xfrm>
            <a:custGeom>
              <a:avLst/>
              <a:gdLst/>
              <a:ahLst/>
              <a:cxnLst/>
              <a:rect l="l" t="t" r="r" b="b"/>
              <a:pathLst>
                <a:path w="954404" h="1072133" extrusionOk="0">
                  <a:moveTo>
                    <a:pt x="917924" y="669798"/>
                  </a:moveTo>
                  <a:lnTo>
                    <a:pt x="869823" y="669798"/>
                  </a:lnTo>
                  <a:lnTo>
                    <a:pt x="869823" y="217837"/>
                  </a:lnTo>
                  <a:cubicBezTo>
                    <a:pt x="869823" y="156305"/>
                    <a:pt x="819722" y="106299"/>
                    <a:pt x="758190" y="106299"/>
                  </a:cubicBezTo>
                  <a:lnTo>
                    <a:pt x="613981" y="106299"/>
                  </a:lnTo>
                  <a:cubicBezTo>
                    <a:pt x="595313" y="97155"/>
                    <a:pt x="575691" y="89821"/>
                    <a:pt x="555498" y="84487"/>
                  </a:cubicBezTo>
                  <a:lnTo>
                    <a:pt x="555498" y="45625"/>
                  </a:lnTo>
                  <a:cubicBezTo>
                    <a:pt x="555498" y="20479"/>
                    <a:pt x="535210" y="0"/>
                    <a:pt x="510254" y="0"/>
                  </a:cubicBezTo>
                  <a:lnTo>
                    <a:pt x="444151" y="0"/>
                  </a:lnTo>
                  <a:cubicBezTo>
                    <a:pt x="419195" y="0"/>
                    <a:pt x="398907" y="20479"/>
                    <a:pt x="398907" y="45625"/>
                  </a:cubicBezTo>
                  <a:lnTo>
                    <a:pt x="398907" y="84392"/>
                  </a:lnTo>
                  <a:cubicBezTo>
                    <a:pt x="378523" y="89630"/>
                    <a:pt x="358712" y="96965"/>
                    <a:pt x="339852" y="106299"/>
                  </a:cubicBezTo>
                  <a:lnTo>
                    <a:pt x="196215" y="106299"/>
                  </a:lnTo>
                  <a:cubicBezTo>
                    <a:pt x="134588" y="106299"/>
                    <a:pt x="84582" y="156401"/>
                    <a:pt x="84582" y="217837"/>
                  </a:cubicBezTo>
                  <a:lnTo>
                    <a:pt x="84582" y="669798"/>
                  </a:lnTo>
                  <a:lnTo>
                    <a:pt x="36576" y="669798"/>
                  </a:lnTo>
                  <a:cubicBezTo>
                    <a:pt x="16383" y="669798"/>
                    <a:pt x="0" y="686276"/>
                    <a:pt x="0" y="706469"/>
                  </a:cubicBezTo>
                  <a:lnTo>
                    <a:pt x="0" y="973360"/>
                  </a:lnTo>
                  <a:cubicBezTo>
                    <a:pt x="0" y="1027843"/>
                    <a:pt x="44291" y="1072134"/>
                    <a:pt x="98679" y="1072134"/>
                  </a:cubicBezTo>
                  <a:lnTo>
                    <a:pt x="246126" y="1072134"/>
                  </a:lnTo>
                  <a:lnTo>
                    <a:pt x="708279" y="1072134"/>
                  </a:lnTo>
                  <a:lnTo>
                    <a:pt x="855916" y="1072134"/>
                  </a:lnTo>
                  <a:cubicBezTo>
                    <a:pt x="910304" y="1072134"/>
                    <a:pt x="954500" y="1027843"/>
                    <a:pt x="954405" y="973360"/>
                  </a:cubicBezTo>
                  <a:lnTo>
                    <a:pt x="954405" y="706469"/>
                  </a:lnTo>
                  <a:cubicBezTo>
                    <a:pt x="954405" y="686276"/>
                    <a:pt x="938022" y="669798"/>
                    <a:pt x="917924" y="669798"/>
                  </a:cubicBezTo>
                  <a:close/>
                  <a:moveTo>
                    <a:pt x="758190" y="136112"/>
                  </a:moveTo>
                  <a:cubicBezTo>
                    <a:pt x="803434" y="136112"/>
                    <a:pt x="840200" y="172784"/>
                    <a:pt x="840200" y="217932"/>
                  </a:cubicBezTo>
                  <a:lnTo>
                    <a:pt x="840200" y="669798"/>
                  </a:lnTo>
                  <a:lnTo>
                    <a:pt x="840200" y="699611"/>
                  </a:lnTo>
                  <a:lnTo>
                    <a:pt x="840200" y="841629"/>
                  </a:lnTo>
                  <a:lnTo>
                    <a:pt x="824484" y="699611"/>
                  </a:lnTo>
                  <a:lnTo>
                    <a:pt x="821150" y="669798"/>
                  </a:lnTo>
                  <a:lnTo>
                    <a:pt x="798862" y="468725"/>
                  </a:lnTo>
                  <a:cubicBezTo>
                    <a:pt x="797052" y="452533"/>
                    <a:pt x="795814" y="435769"/>
                    <a:pt x="794575" y="419481"/>
                  </a:cubicBezTo>
                  <a:cubicBezTo>
                    <a:pt x="792194" y="387382"/>
                    <a:pt x="789718" y="354140"/>
                    <a:pt x="783050" y="322326"/>
                  </a:cubicBezTo>
                  <a:cubicBezTo>
                    <a:pt x="777430" y="295751"/>
                    <a:pt x="768287" y="269843"/>
                    <a:pt x="755999" y="245554"/>
                  </a:cubicBezTo>
                  <a:cubicBezTo>
                    <a:pt x="733806" y="201740"/>
                    <a:pt x="701516" y="164497"/>
                    <a:pt x="662940" y="136112"/>
                  </a:cubicBezTo>
                  <a:lnTo>
                    <a:pt x="758190" y="136112"/>
                  </a:lnTo>
                  <a:close/>
                  <a:moveTo>
                    <a:pt x="135446" y="918782"/>
                  </a:moveTo>
                  <a:lnTo>
                    <a:pt x="159734" y="699611"/>
                  </a:lnTo>
                  <a:lnTo>
                    <a:pt x="163068" y="669798"/>
                  </a:lnTo>
                  <a:lnTo>
                    <a:pt x="181927" y="499586"/>
                  </a:lnTo>
                  <a:cubicBezTo>
                    <a:pt x="183261" y="487680"/>
                    <a:pt x="184785" y="475679"/>
                    <a:pt x="186309" y="463868"/>
                  </a:cubicBezTo>
                  <a:cubicBezTo>
                    <a:pt x="189833" y="436436"/>
                    <a:pt x="193453" y="408051"/>
                    <a:pt x="194596" y="379571"/>
                  </a:cubicBezTo>
                  <a:cubicBezTo>
                    <a:pt x="195643" y="350615"/>
                    <a:pt x="200025" y="324803"/>
                    <a:pt x="207740" y="300704"/>
                  </a:cubicBezTo>
                  <a:cubicBezTo>
                    <a:pt x="223647" y="251079"/>
                    <a:pt x="252984" y="206788"/>
                    <a:pt x="292513" y="172593"/>
                  </a:cubicBezTo>
                  <a:cubicBezTo>
                    <a:pt x="309086" y="158305"/>
                    <a:pt x="327184" y="146114"/>
                    <a:pt x="346329" y="136112"/>
                  </a:cubicBezTo>
                  <a:cubicBezTo>
                    <a:pt x="363093" y="127349"/>
                    <a:pt x="380714" y="120301"/>
                    <a:pt x="398907" y="115062"/>
                  </a:cubicBezTo>
                  <a:cubicBezTo>
                    <a:pt x="408622" y="112300"/>
                    <a:pt x="418433" y="110014"/>
                    <a:pt x="428434" y="108299"/>
                  </a:cubicBezTo>
                  <a:cubicBezTo>
                    <a:pt x="432911" y="107442"/>
                    <a:pt x="437388" y="106775"/>
                    <a:pt x="441865" y="106299"/>
                  </a:cubicBezTo>
                  <a:cubicBezTo>
                    <a:pt x="453485" y="104775"/>
                    <a:pt x="465296" y="104013"/>
                    <a:pt x="477202" y="104013"/>
                  </a:cubicBezTo>
                  <a:cubicBezTo>
                    <a:pt x="489013" y="104013"/>
                    <a:pt x="500824" y="104775"/>
                    <a:pt x="512350" y="106299"/>
                  </a:cubicBezTo>
                  <a:cubicBezTo>
                    <a:pt x="516922" y="106870"/>
                    <a:pt x="521494" y="107537"/>
                    <a:pt x="525971" y="108394"/>
                  </a:cubicBezTo>
                  <a:cubicBezTo>
                    <a:pt x="535972" y="110204"/>
                    <a:pt x="545878" y="112490"/>
                    <a:pt x="555498" y="115348"/>
                  </a:cubicBezTo>
                  <a:cubicBezTo>
                    <a:pt x="573310" y="120587"/>
                    <a:pt x="590550" y="127540"/>
                    <a:pt x="606933" y="136112"/>
                  </a:cubicBezTo>
                  <a:cubicBezTo>
                    <a:pt x="658749" y="162973"/>
                    <a:pt x="702278" y="205645"/>
                    <a:pt x="729329" y="258985"/>
                  </a:cubicBezTo>
                  <a:cubicBezTo>
                    <a:pt x="740473" y="280892"/>
                    <a:pt x="748760" y="304324"/>
                    <a:pt x="753808" y="328422"/>
                  </a:cubicBezTo>
                  <a:cubicBezTo>
                    <a:pt x="760095" y="358331"/>
                    <a:pt x="762476" y="390620"/>
                    <a:pt x="764857" y="421767"/>
                  </a:cubicBezTo>
                  <a:cubicBezTo>
                    <a:pt x="766096" y="438245"/>
                    <a:pt x="767334" y="455390"/>
                    <a:pt x="769239" y="471964"/>
                  </a:cubicBezTo>
                  <a:lnTo>
                    <a:pt x="791147" y="669798"/>
                  </a:lnTo>
                  <a:lnTo>
                    <a:pt x="794480" y="699611"/>
                  </a:lnTo>
                  <a:lnTo>
                    <a:pt x="818769" y="918782"/>
                  </a:lnTo>
                  <a:cubicBezTo>
                    <a:pt x="822293" y="950214"/>
                    <a:pt x="812292" y="981742"/>
                    <a:pt x="791147" y="1005364"/>
                  </a:cubicBezTo>
                  <a:cubicBezTo>
                    <a:pt x="786765" y="1010317"/>
                    <a:pt x="781907" y="1014794"/>
                    <a:pt x="776764" y="1018794"/>
                  </a:cubicBezTo>
                  <a:cubicBezTo>
                    <a:pt x="770763" y="1020128"/>
                    <a:pt x="764572" y="1020890"/>
                    <a:pt x="758190" y="1020890"/>
                  </a:cubicBezTo>
                  <a:lnTo>
                    <a:pt x="196215" y="1020890"/>
                  </a:lnTo>
                  <a:cubicBezTo>
                    <a:pt x="189738" y="1020890"/>
                    <a:pt x="183356" y="1020128"/>
                    <a:pt x="177355" y="1018699"/>
                  </a:cubicBezTo>
                  <a:cubicBezTo>
                    <a:pt x="172212" y="1014698"/>
                    <a:pt x="167449" y="1010317"/>
                    <a:pt x="163068" y="1005364"/>
                  </a:cubicBezTo>
                  <a:cubicBezTo>
                    <a:pt x="142113" y="981837"/>
                    <a:pt x="132016" y="950214"/>
                    <a:pt x="135446" y="918782"/>
                  </a:cubicBezTo>
                  <a:close/>
                  <a:moveTo>
                    <a:pt x="428434" y="45625"/>
                  </a:moveTo>
                  <a:cubicBezTo>
                    <a:pt x="428434" y="36862"/>
                    <a:pt x="435483" y="29718"/>
                    <a:pt x="444151" y="29718"/>
                  </a:cubicBezTo>
                  <a:lnTo>
                    <a:pt x="510254" y="29718"/>
                  </a:lnTo>
                  <a:cubicBezTo>
                    <a:pt x="518922" y="29718"/>
                    <a:pt x="525971" y="36862"/>
                    <a:pt x="525971" y="45625"/>
                  </a:cubicBezTo>
                  <a:lnTo>
                    <a:pt x="525971" y="78200"/>
                  </a:lnTo>
                  <a:cubicBezTo>
                    <a:pt x="509968" y="75629"/>
                    <a:pt x="493776" y="74295"/>
                    <a:pt x="477393" y="74295"/>
                  </a:cubicBezTo>
                  <a:cubicBezTo>
                    <a:pt x="460915" y="74295"/>
                    <a:pt x="444532" y="75629"/>
                    <a:pt x="428434" y="78200"/>
                  </a:cubicBezTo>
                  <a:lnTo>
                    <a:pt x="428434" y="45625"/>
                  </a:lnTo>
                  <a:close/>
                  <a:moveTo>
                    <a:pt x="114205" y="217932"/>
                  </a:moveTo>
                  <a:cubicBezTo>
                    <a:pt x="114205" y="172784"/>
                    <a:pt x="150971" y="136112"/>
                    <a:pt x="196215" y="136112"/>
                  </a:cubicBezTo>
                  <a:lnTo>
                    <a:pt x="291084" y="136112"/>
                  </a:lnTo>
                  <a:cubicBezTo>
                    <a:pt x="284988" y="140494"/>
                    <a:pt x="279082" y="145161"/>
                    <a:pt x="273367" y="150114"/>
                  </a:cubicBezTo>
                  <a:cubicBezTo>
                    <a:pt x="229552" y="187928"/>
                    <a:pt x="197167" y="236887"/>
                    <a:pt x="179641" y="291656"/>
                  </a:cubicBezTo>
                  <a:cubicBezTo>
                    <a:pt x="171069" y="318325"/>
                    <a:pt x="166402" y="346710"/>
                    <a:pt x="165068" y="378428"/>
                  </a:cubicBezTo>
                  <a:cubicBezTo>
                    <a:pt x="164021" y="405670"/>
                    <a:pt x="160401" y="433388"/>
                    <a:pt x="156972" y="460153"/>
                  </a:cubicBezTo>
                  <a:cubicBezTo>
                    <a:pt x="155353" y="472249"/>
                    <a:pt x="153924" y="484346"/>
                    <a:pt x="152495" y="496348"/>
                  </a:cubicBezTo>
                  <a:lnTo>
                    <a:pt x="133255" y="669798"/>
                  </a:lnTo>
                  <a:lnTo>
                    <a:pt x="129921" y="699611"/>
                  </a:lnTo>
                  <a:lnTo>
                    <a:pt x="114205" y="841629"/>
                  </a:lnTo>
                  <a:lnTo>
                    <a:pt x="114205" y="699611"/>
                  </a:lnTo>
                  <a:lnTo>
                    <a:pt x="114205" y="669798"/>
                  </a:lnTo>
                  <a:lnTo>
                    <a:pt x="114205" y="217932"/>
                  </a:lnTo>
                  <a:close/>
                  <a:moveTo>
                    <a:pt x="98774" y="1042607"/>
                  </a:moveTo>
                  <a:cubicBezTo>
                    <a:pt x="60674" y="1042607"/>
                    <a:pt x="29718" y="1011555"/>
                    <a:pt x="29718" y="973455"/>
                  </a:cubicBezTo>
                  <a:lnTo>
                    <a:pt x="29718" y="706565"/>
                  </a:lnTo>
                  <a:cubicBezTo>
                    <a:pt x="29718" y="702659"/>
                    <a:pt x="32861" y="699611"/>
                    <a:pt x="36671" y="699611"/>
                  </a:cubicBezTo>
                  <a:lnTo>
                    <a:pt x="84582" y="699611"/>
                  </a:lnTo>
                  <a:lnTo>
                    <a:pt x="84582" y="938975"/>
                  </a:lnTo>
                  <a:cubicBezTo>
                    <a:pt x="84582" y="986028"/>
                    <a:pt x="113919" y="1026319"/>
                    <a:pt x="155257" y="1042607"/>
                  </a:cubicBezTo>
                  <a:lnTo>
                    <a:pt x="98774" y="1042607"/>
                  </a:lnTo>
                  <a:close/>
                  <a:moveTo>
                    <a:pt x="924973" y="973455"/>
                  </a:moveTo>
                  <a:cubicBezTo>
                    <a:pt x="924973" y="1011650"/>
                    <a:pt x="894016" y="1042607"/>
                    <a:pt x="856012" y="1042607"/>
                  </a:cubicBezTo>
                  <a:lnTo>
                    <a:pt x="799243" y="1042607"/>
                  </a:lnTo>
                  <a:cubicBezTo>
                    <a:pt x="840581" y="1026319"/>
                    <a:pt x="869823" y="986028"/>
                    <a:pt x="869823" y="938975"/>
                  </a:cubicBezTo>
                  <a:lnTo>
                    <a:pt x="869823" y="699611"/>
                  </a:lnTo>
                  <a:lnTo>
                    <a:pt x="918115" y="699611"/>
                  </a:lnTo>
                  <a:cubicBezTo>
                    <a:pt x="921925" y="699611"/>
                    <a:pt x="924973" y="702755"/>
                    <a:pt x="924973" y="706565"/>
                  </a:cubicBezTo>
                  <a:lnTo>
                    <a:pt x="924973" y="9734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4" name="Google Shape;184;p1"/>
            <p:cNvSpPr/>
            <p:nvPr/>
          </p:nvSpPr>
          <p:spPr>
            <a:xfrm>
              <a:off x="6705789" y="2061018"/>
              <a:ext cx="502920" cy="310895"/>
            </a:xfrm>
            <a:custGeom>
              <a:avLst/>
              <a:gdLst/>
              <a:ahLst/>
              <a:cxnLst/>
              <a:rect l="l" t="t" r="r" b="b"/>
              <a:pathLst>
                <a:path w="502920" h="310895" extrusionOk="0">
                  <a:moveTo>
                    <a:pt x="67056" y="310896"/>
                  </a:moveTo>
                  <a:lnTo>
                    <a:pt x="435674" y="310896"/>
                  </a:lnTo>
                  <a:cubicBezTo>
                    <a:pt x="472726" y="310896"/>
                    <a:pt x="502730" y="282702"/>
                    <a:pt x="502920" y="247936"/>
                  </a:cubicBezTo>
                  <a:lnTo>
                    <a:pt x="502920" y="119158"/>
                  </a:lnTo>
                  <a:lnTo>
                    <a:pt x="502920" y="118777"/>
                  </a:lnTo>
                  <a:lnTo>
                    <a:pt x="502920" y="14859"/>
                  </a:lnTo>
                  <a:cubicBezTo>
                    <a:pt x="502920" y="6668"/>
                    <a:pt x="496348" y="0"/>
                    <a:pt x="488156" y="0"/>
                  </a:cubicBezTo>
                  <a:lnTo>
                    <a:pt x="14859" y="0"/>
                  </a:lnTo>
                  <a:cubicBezTo>
                    <a:pt x="6668" y="0"/>
                    <a:pt x="0" y="6668"/>
                    <a:pt x="0" y="14859"/>
                  </a:cubicBezTo>
                  <a:lnTo>
                    <a:pt x="0" y="118777"/>
                  </a:lnTo>
                  <a:lnTo>
                    <a:pt x="0" y="119253"/>
                  </a:lnTo>
                  <a:lnTo>
                    <a:pt x="0" y="247936"/>
                  </a:lnTo>
                  <a:cubicBezTo>
                    <a:pt x="0" y="282702"/>
                    <a:pt x="30099" y="310896"/>
                    <a:pt x="67056" y="310896"/>
                  </a:cubicBezTo>
                  <a:close/>
                  <a:moveTo>
                    <a:pt x="473202" y="248031"/>
                  </a:moveTo>
                  <a:cubicBezTo>
                    <a:pt x="473202" y="266414"/>
                    <a:pt x="456438" y="281464"/>
                    <a:pt x="435769" y="281464"/>
                  </a:cubicBezTo>
                  <a:lnTo>
                    <a:pt x="67056" y="281464"/>
                  </a:lnTo>
                  <a:cubicBezTo>
                    <a:pt x="46387" y="281464"/>
                    <a:pt x="29623" y="266414"/>
                    <a:pt x="29623" y="248031"/>
                  </a:cubicBezTo>
                  <a:lnTo>
                    <a:pt x="29623" y="138303"/>
                  </a:lnTo>
                  <a:lnTo>
                    <a:pt x="213646" y="184118"/>
                  </a:lnTo>
                  <a:cubicBezTo>
                    <a:pt x="226028" y="187071"/>
                    <a:pt x="238696" y="188595"/>
                    <a:pt x="251460" y="188595"/>
                  </a:cubicBezTo>
                  <a:cubicBezTo>
                    <a:pt x="264128" y="188595"/>
                    <a:pt x="276796" y="187071"/>
                    <a:pt x="289275" y="184023"/>
                  </a:cubicBezTo>
                  <a:lnTo>
                    <a:pt x="473202" y="138208"/>
                  </a:lnTo>
                  <a:lnTo>
                    <a:pt x="473202" y="248031"/>
                  </a:lnTo>
                  <a:close/>
                  <a:moveTo>
                    <a:pt x="29528" y="29813"/>
                  </a:moveTo>
                  <a:lnTo>
                    <a:pt x="473202" y="29813"/>
                  </a:lnTo>
                  <a:lnTo>
                    <a:pt x="473202" y="107252"/>
                  </a:lnTo>
                  <a:lnTo>
                    <a:pt x="282131" y="154781"/>
                  </a:lnTo>
                  <a:cubicBezTo>
                    <a:pt x="262033" y="159734"/>
                    <a:pt x="240887" y="159734"/>
                    <a:pt x="220885" y="154781"/>
                  </a:cubicBezTo>
                  <a:lnTo>
                    <a:pt x="29528" y="107252"/>
                  </a:lnTo>
                  <a:lnTo>
                    <a:pt x="29528" y="2981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5" name="Google Shape;185;p1"/>
            <p:cNvSpPr/>
            <p:nvPr/>
          </p:nvSpPr>
          <p:spPr>
            <a:xfrm>
              <a:off x="6861214" y="1725048"/>
              <a:ext cx="190928" cy="190809"/>
            </a:xfrm>
            <a:custGeom>
              <a:avLst/>
              <a:gdLst/>
              <a:ahLst/>
              <a:cxnLst/>
              <a:rect l="l" t="t" r="r" b="b"/>
              <a:pathLst>
                <a:path w="190928" h="190809" extrusionOk="0">
                  <a:moveTo>
                    <a:pt x="81939" y="185190"/>
                  </a:moveTo>
                  <a:cubicBezTo>
                    <a:pt x="85749" y="189000"/>
                    <a:pt x="90511" y="190810"/>
                    <a:pt x="95464" y="190810"/>
                  </a:cubicBezTo>
                  <a:cubicBezTo>
                    <a:pt x="100417" y="190810"/>
                    <a:pt x="105180" y="189000"/>
                    <a:pt x="108990" y="185190"/>
                  </a:cubicBezTo>
                  <a:lnTo>
                    <a:pt x="185285" y="108799"/>
                  </a:lnTo>
                  <a:cubicBezTo>
                    <a:pt x="192810" y="101370"/>
                    <a:pt x="192810" y="89273"/>
                    <a:pt x="185285" y="81748"/>
                  </a:cubicBezTo>
                  <a:lnTo>
                    <a:pt x="108990" y="5358"/>
                  </a:lnTo>
                  <a:cubicBezTo>
                    <a:pt x="101751" y="-1786"/>
                    <a:pt x="89178" y="-1786"/>
                    <a:pt x="81939" y="5358"/>
                  </a:cubicBezTo>
                  <a:lnTo>
                    <a:pt x="5643" y="81748"/>
                  </a:lnTo>
                  <a:cubicBezTo>
                    <a:pt x="-1881" y="89178"/>
                    <a:pt x="-1881" y="101275"/>
                    <a:pt x="5643" y="108799"/>
                  </a:cubicBezTo>
                  <a:lnTo>
                    <a:pt x="81939" y="185190"/>
                  </a:lnTo>
                  <a:close/>
                  <a:moveTo>
                    <a:pt x="95464" y="33647"/>
                  </a:moveTo>
                  <a:lnTo>
                    <a:pt x="156996" y="95274"/>
                  </a:lnTo>
                  <a:lnTo>
                    <a:pt x="95464" y="156901"/>
                  </a:lnTo>
                  <a:lnTo>
                    <a:pt x="33933" y="95274"/>
                  </a:lnTo>
                  <a:lnTo>
                    <a:pt x="95464" y="3364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86" name="Google Shape;186;p1"/>
          <p:cNvGrpSpPr/>
          <p:nvPr/>
        </p:nvGrpSpPr>
        <p:grpSpPr>
          <a:xfrm>
            <a:off x="772988" y="2392522"/>
            <a:ext cx="989891" cy="989871"/>
            <a:chOff x="8213288" y="4257484"/>
            <a:chExt cx="1305236" cy="1305210"/>
          </a:xfrm>
        </p:grpSpPr>
        <p:sp>
          <p:nvSpPr>
            <p:cNvPr id="187" name="Google Shape;187;p1"/>
            <p:cNvSpPr/>
            <p:nvPr/>
          </p:nvSpPr>
          <p:spPr>
            <a:xfrm>
              <a:off x="8213288" y="4257484"/>
              <a:ext cx="1305236" cy="1305210"/>
            </a:xfrm>
            <a:custGeom>
              <a:avLst/>
              <a:gdLst/>
              <a:ahLst/>
              <a:cxnLst/>
              <a:rect l="l" t="t" r="r" b="b"/>
              <a:pathLst>
                <a:path w="1305236" h="1305210" extrusionOk="0">
                  <a:moveTo>
                    <a:pt x="1238369" y="828199"/>
                  </a:moveTo>
                  <a:lnTo>
                    <a:pt x="1236559" y="827532"/>
                  </a:lnTo>
                  <a:cubicBezTo>
                    <a:pt x="1206937" y="815816"/>
                    <a:pt x="1177504" y="801719"/>
                    <a:pt x="1149025" y="788099"/>
                  </a:cubicBezTo>
                  <a:cubicBezTo>
                    <a:pt x="1140453" y="784003"/>
                    <a:pt x="1131880" y="780002"/>
                    <a:pt x="1123307" y="775907"/>
                  </a:cubicBezTo>
                  <a:lnTo>
                    <a:pt x="842320" y="643604"/>
                  </a:lnTo>
                  <a:cubicBezTo>
                    <a:pt x="805268" y="626174"/>
                    <a:pt x="768215" y="608648"/>
                    <a:pt x="731068" y="591217"/>
                  </a:cubicBezTo>
                  <a:lnTo>
                    <a:pt x="726115" y="588931"/>
                  </a:lnTo>
                  <a:cubicBezTo>
                    <a:pt x="716019" y="566738"/>
                    <a:pt x="704874" y="545021"/>
                    <a:pt x="692111" y="524256"/>
                  </a:cubicBezTo>
                  <a:lnTo>
                    <a:pt x="691063" y="522637"/>
                  </a:lnTo>
                  <a:cubicBezTo>
                    <a:pt x="688300" y="518160"/>
                    <a:pt x="684300" y="511588"/>
                    <a:pt x="680014" y="503682"/>
                  </a:cubicBezTo>
                  <a:cubicBezTo>
                    <a:pt x="679728" y="502444"/>
                    <a:pt x="679252" y="501206"/>
                    <a:pt x="678680" y="499967"/>
                  </a:cubicBezTo>
                  <a:cubicBezTo>
                    <a:pt x="660392" y="464725"/>
                    <a:pt x="655154" y="432911"/>
                    <a:pt x="663060" y="405765"/>
                  </a:cubicBezTo>
                  <a:cubicBezTo>
                    <a:pt x="667631" y="390334"/>
                    <a:pt x="678299" y="377285"/>
                    <a:pt x="689634" y="363474"/>
                  </a:cubicBezTo>
                  <a:cubicBezTo>
                    <a:pt x="698302" y="352806"/>
                    <a:pt x="707255" y="341948"/>
                    <a:pt x="714304" y="328993"/>
                  </a:cubicBezTo>
                  <a:cubicBezTo>
                    <a:pt x="730020" y="300038"/>
                    <a:pt x="741545" y="269176"/>
                    <a:pt x="748689" y="237363"/>
                  </a:cubicBezTo>
                  <a:cubicBezTo>
                    <a:pt x="758595" y="192119"/>
                    <a:pt x="766120" y="107632"/>
                    <a:pt x="706970" y="48292"/>
                  </a:cubicBezTo>
                  <a:cubicBezTo>
                    <a:pt x="642676" y="-16097"/>
                    <a:pt x="538186" y="-16097"/>
                    <a:pt x="473988" y="48292"/>
                  </a:cubicBezTo>
                  <a:cubicBezTo>
                    <a:pt x="441698" y="80677"/>
                    <a:pt x="423982" y="128397"/>
                    <a:pt x="426554" y="176022"/>
                  </a:cubicBezTo>
                  <a:cubicBezTo>
                    <a:pt x="429602" y="229933"/>
                    <a:pt x="511516" y="426244"/>
                    <a:pt x="523042" y="452342"/>
                  </a:cubicBezTo>
                  <a:cubicBezTo>
                    <a:pt x="532091" y="472916"/>
                    <a:pt x="539711" y="488347"/>
                    <a:pt x="546473" y="501967"/>
                  </a:cubicBezTo>
                  <a:cubicBezTo>
                    <a:pt x="552760" y="514731"/>
                    <a:pt x="557903" y="525304"/>
                    <a:pt x="562570" y="536353"/>
                  </a:cubicBezTo>
                  <a:cubicBezTo>
                    <a:pt x="562761" y="537877"/>
                    <a:pt x="563047" y="539496"/>
                    <a:pt x="563619" y="540925"/>
                  </a:cubicBezTo>
                  <a:cubicBezTo>
                    <a:pt x="566476" y="547783"/>
                    <a:pt x="569143" y="555117"/>
                    <a:pt x="571810" y="563880"/>
                  </a:cubicBezTo>
                  <a:cubicBezTo>
                    <a:pt x="572953" y="567404"/>
                    <a:pt x="573905" y="571024"/>
                    <a:pt x="574953" y="574643"/>
                  </a:cubicBezTo>
                  <a:cubicBezTo>
                    <a:pt x="571619" y="573786"/>
                    <a:pt x="568286" y="572833"/>
                    <a:pt x="564952" y="571786"/>
                  </a:cubicBezTo>
                  <a:cubicBezTo>
                    <a:pt x="555998" y="569024"/>
                    <a:pt x="548760" y="566452"/>
                    <a:pt x="541997" y="563594"/>
                  </a:cubicBezTo>
                  <a:cubicBezTo>
                    <a:pt x="541616" y="563404"/>
                    <a:pt x="541234" y="563404"/>
                    <a:pt x="540758" y="563213"/>
                  </a:cubicBezTo>
                  <a:cubicBezTo>
                    <a:pt x="527804" y="558070"/>
                    <a:pt x="516279" y="552450"/>
                    <a:pt x="501801" y="545211"/>
                  </a:cubicBezTo>
                  <a:cubicBezTo>
                    <a:pt x="488180" y="538543"/>
                    <a:pt x="472750" y="530924"/>
                    <a:pt x="452176" y="521780"/>
                  </a:cubicBezTo>
                  <a:cubicBezTo>
                    <a:pt x="426173" y="510254"/>
                    <a:pt x="229862" y="428339"/>
                    <a:pt x="175951" y="425291"/>
                  </a:cubicBezTo>
                  <a:cubicBezTo>
                    <a:pt x="128421" y="422719"/>
                    <a:pt x="80606" y="440436"/>
                    <a:pt x="48220" y="472726"/>
                  </a:cubicBezTo>
                  <a:cubicBezTo>
                    <a:pt x="-16073" y="537019"/>
                    <a:pt x="-16073" y="641604"/>
                    <a:pt x="48220" y="705802"/>
                  </a:cubicBezTo>
                  <a:cubicBezTo>
                    <a:pt x="86320" y="743807"/>
                    <a:pt x="134898" y="754285"/>
                    <a:pt x="176808" y="754285"/>
                  </a:cubicBezTo>
                  <a:cubicBezTo>
                    <a:pt x="200049" y="754285"/>
                    <a:pt x="221290" y="751141"/>
                    <a:pt x="237673" y="747427"/>
                  </a:cubicBezTo>
                  <a:cubicBezTo>
                    <a:pt x="269391" y="740283"/>
                    <a:pt x="300252" y="728758"/>
                    <a:pt x="329303" y="713041"/>
                  </a:cubicBezTo>
                  <a:cubicBezTo>
                    <a:pt x="342162" y="705898"/>
                    <a:pt x="353116" y="696944"/>
                    <a:pt x="363594" y="688372"/>
                  </a:cubicBezTo>
                  <a:cubicBezTo>
                    <a:pt x="377404" y="677037"/>
                    <a:pt x="390454" y="666369"/>
                    <a:pt x="405885" y="661797"/>
                  </a:cubicBezTo>
                  <a:cubicBezTo>
                    <a:pt x="433031" y="653891"/>
                    <a:pt x="464844" y="659130"/>
                    <a:pt x="499992" y="677418"/>
                  </a:cubicBezTo>
                  <a:cubicBezTo>
                    <a:pt x="500277" y="677608"/>
                    <a:pt x="500658" y="677894"/>
                    <a:pt x="500944" y="677990"/>
                  </a:cubicBezTo>
                  <a:cubicBezTo>
                    <a:pt x="510754" y="683133"/>
                    <a:pt x="518565" y="687991"/>
                    <a:pt x="523804" y="691229"/>
                  </a:cubicBezTo>
                  <a:lnTo>
                    <a:pt x="525328" y="692182"/>
                  </a:lnTo>
                  <a:cubicBezTo>
                    <a:pt x="545711" y="704755"/>
                    <a:pt x="567047" y="715804"/>
                    <a:pt x="588955" y="725805"/>
                  </a:cubicBezTo>
                  <a:cubicBezTo>
                    <a:pt x="607148" y="764476"/>
                    <a:pt x="625436" y="803243"/>
                    <a:pt x="643628" y="841724"/>
                  </a:cubicBezTo>
                  <a:lnTo>
                    <a:pt x="775931" y="1123093"/>
                  </a:lnTo>
                  <a:cubicBezTo>
                    <a:pt x="779931" y="1131665"/>
                    <a:pt x="784027" y="1140238"/>
                    <a:pt x="788123" y="1148715"/>
                  </a:cubicBezTo>
                  <a:cubicBezTo>
                    <a:pt x="801744" y="1177290"/>
                    <a:pt x="815840" y="1206817"/>
                    <a:pt x="827461" y="1236535"/>
                  </a:cubicBezTo>
                  <a:lnTo>
                    <a:pt x="828223" y="1238345"/>
                  </a:lnTo>
                  <a:cubicBezTo>
                    <a:pt x="836509" y="1259205"/>
                    <a:pt x="854607" y="1305211"/>
                    <a:pt x="890231" y="1305211"/>
                  </a:cubicBezTo>
                  <a:cubicBezTo>
                    <a:pt x="894612" y="1305211"/>
                    <a:pt x="899184" y="1304544"/>
                    <a:pt x="903947" y="1303020"/>
                  </a:cubicBezTo>
                  <a:cubicBezTo>
                    <a:pt x="932141" y="1294352"/>
                    <a:pt x="942618" y="1261586"/>
                    <a:pt x="932045" y="1215295"/>
                  </a:cubicBezTo>
                  <a:cubicBezTo>
                    <a:pt x="917091" y="1149191"/>
                    <a:pt x="895755" y="1083374"/>
                    <a:pt x="875086" y="1019556"/>
                  </a:cubicBezTo>
                  <a:cubicBezTo>
                    <a:pt x="867752" y="996791"/>
                    <a:pt x="860322" y="974122"/>
                    <a:pt x="853369" y="951548"/>
                  </a:cubicBezTo>
                  <a:cubicBezTo>
                    <a:pt x="847368" y="932402"/>
                    <a:pt x="841367" y="913066"/>
                    <a:pt x="835176" y="894016"/>
                  </a:cubicBezTo>
                  <a:cubicBezTo>
                    <a:pt x="825365" y="863251"/>
                    <a:pt x="815936" y="834199"/>
                    <a:pt x="806506" y="806387"/>
                  </a:cubicBezTo>
                  <a:cubicBezTo>
                    <a:pt x="834319" y="815721"/>
                    <a:pt x="863465" y="825246"/>
                    <a:pt x="894517" y="835152"/>
                  </a:cubicBezTo>
                  <a:cubicBezTo>
                    <a:pt x="913472" y="841153"/>
                    <a:pt x="932712" y="847249"/>
                    <a:pt x="951857" y="853249"/>
                  </a:cubicBezTo>
                  <a:cubicBezTo>
                    <a:pt x="974432" y="860298"/>
                    <a:pt x="997006" y="867632"/>
                    <a:pt x="1019770" y="874966"/>
                  </a:cubicBezTo>
                  <a:cubicBezTo>
                    <a:pt x="1083493" y="895731"/>
                    <a:pt x="1149311" y="916972"/>
                    <a:pt x="1215224" y="931926"/>
                  </a:cubicBezTo>
                  <a:cubicBezTo>
                    <a:pt x="1227130" y="934783"/>
                    <a:pt x="1238084" y="936022"/>
                    <a:pt x="1247990" y="936022"/>
                  </a:cubicBezTo>
                  <a:cubicBezTo>
                    <a:pt x="1262372" y="936022"/>
                    <a:pt x="1274469" y="933259"/>
                    <a:pt x="1283804" y="927830"/>
                  </a:cubicBezTo>
                  <a:cubicBezTo>
                    <a:pt x="1293138" y="922496"/>
                    <a:pt x="1299806" y="914495"/>
                    <a:pt x="1303044" y="904018"/>
                  </a:cubicBezTo>
                  <a:cubicBezTo>
                    <a:pt x="1316855" y="859060"/>
                    <a:pt x="1261801" y="837438"/>
                    <a:pt x="1238369" y="828199"/>
                  </a:cubicBezTo>
                  <a:close/>
                  <a:moveTo>
                    <a:pt x="461225" y="174212"/>
                  </a:moveTo>
                  <a:cubicBezTo>
                    <a:pt x="459129" y="136398"/>
                    <a:pt x="473131" y="98584"/>
                    <a:pt x="498372" y="73152"/>
                  </a:cubicBezTo>
                  <a:cubicBezTo>
                    <a:pt x="523613" y="47815"/>
                    <a:pt x="556951" y="35052"/>
                    <a:pt x="590193" y="35052"/>
                  </a:cubicBezTo>
                  <a:cubicBezTo>
                    <a:pt x="623531" y="35052"/>
                    <a:pt x="656677" y="47625"/>
                    <a:pt x="681728" y="73152"/>
                  </a:cubicBezTo>
                  <a:cubicBezTo>
                    <a:pt x="729163" y="120682"/>
                    <a:pt x="722400" y="191929"/>
                    <a:pt x="714113" y="230029"/>
                  </a:cubicBezTo>
                  <a:cubicBezTo>
                    <a:pt x="707732" y="258604"/>
                    <a:pt x="697349" y="286322"/>
                    <a:pt x="683253" y="312515"/>
                  </a:cubicBezTo>
                  <a:cubicBezTo>
                    <a:pt x="677823" y="322421"/>
                    <a:pt x="670298" y="331660"/>
                    <a:pt x="662297" y="341376"/>
                  </a:cubicBezTo>
                  <a:cubicBezTo>
                    <a:pt x="649248" y="357283"/>
                    <a:pt x="635723" y="373761"/>
                    <a:pt x="629245" y="396145"/>
                  </a:cubicBezTo>
                  <a:cubicBezTo>
                    <a:pt x="620292" y="427006"/>
                    <a:pt x="623435" y="460819"/>
                    <a:pt x="638485" y="497205"/>
                  </a:cubicBezTo>
                  <a:lnTo>
                    <a:pt x="590193" y="512731"/>
                  </a:lnTo>
                  <a:cubicBezTo>
                    <a:pt x="586288" y="504254"/>
                    <a:pt x="582192" y="495872"/>
                    <a:pt x="577620" y="486537"/>
                  </a:cubicBezTo>
                  <a:cubicBezTo>
                    <a:pt x="571143" y="473202"/>
                    <a:pt x="563619" y="458152"/>
                    <a:pt x="554760" y="438340"/>
                  </a:cubicBezTo>
                  <a:cubicBezTo>
                    <a:pt x="528567" y="379285"/>
                    <a:pt x="463511" y="213741"/>
                    <a:pt x="461225" y="174212"/>
                  </a:cubicBezTo>
                  <a:close/>
                  <a:moveTo>
                    <a:pt x="395883" y="628459"/>
                  </a:moveTo>
                  <a:cubicBezTo>
                    <a:pt x="373499" y="635032"/>
                    <a:pt x="357021" y="648652"/>
                    <a:pt x="341114" y="661702"/>
                  </a:cubicBezTo>
                  <a:cubicBezTo>
                    <a:pt x="331304" y="669703"/>
                    <a:pt x="322159" y="677227"/>
                    <a:pt x="312254" y="682657"/>
                  </a:cubicBezTo>
                  <a:cubicBezTo>
                    <a:pt x="286060" y="696754"/>
                    <a:pt x="258342" y="707136"/>
                    <a:pt x="229862" y="713518"/>
                  </a:cubicBezTo>
                  <a:cubicBezTo>
                    <a:pt x="191667" y="721900"/>
                    <a:pt x="120420" y="728663"/>
                    <a:pt x="72986" y="681228"/>
                  </a:cubicBezTo>
                  <a:cubicBezTo>
                    <a:pt x="22313" y="630650"/>
                    <a:pt x="22313" y="548259"/>
                    <a:pt x="72986" y="497681"/>
                  </a:cubicBezTo>
                  <a:cubicBezTo>
                    <a:pt x="96798" y="474059"/>
                    <a:pt x="131374" y="460248"/>
                    <a:pt x="166617" y="460248"/>
                  </a:cubicBezTo>
                  <a:cubicBezTo>
                    <a:pt x="169093" y="460248"/>
                    <a:pt x="171474" y="460343"/>
                    <a:pt x="173950" y="460439"/>
                  </a:cubicBezTo>
                  <a:cubicBezTo>
                    <a:pt x="213575" y="462629"/>
                    <a:pt x="378929" y="527780"/>
                    <a:pt x="437888" y="553879"/>
                  </a:cubicBezTo>
                  <a:cubicBezTo>
                    <a:pt x="457701" y="562737"/>
                    <a:pt x="472845" y="570166"/>
                    <a:pt x="486085" y="576739"/>
                  </a:cubicBezTo>
                  <a:cubicBezTo>
                    <a:pt x="495515" y="581406"/>
                    <a:pt x="504182" y="585597"/>
                    <a:pt x="512850" y="589598"/>
                  </a:cubicBezTo>
                  <a:lnTo>
                    <a:pt x="497324" y="637794"/>
                  </a:lnTo>
                  <a:cubicBezTo>
                    <a:pt x="460939" y="622649"/>
                    <a:pt x="426839" y="619506"/>
                    <a:pt x="395883" y="628459"/>
                  </a:cubicBezTo>
                  <a:close/>
                  <a:moveTo>
                    <a:pt x="541997" y="661416"/>
                  </a:moveTo>
                  <a:cubicBezTo>
                    <a:pt x="538949" y="659511"/>
                    <a:pt x="534758" y="656939"/>
                    <a:pt x="529804" y="653987"/>
                  </a:cubicBezTo>
                  <a:lnTo>
                    <a:pt x="546188" y="602742"/>
                  </a:lnTo>
                  <a:cubicBezTo>
                    <a:pt x="548854" y="603694"/>
                    <a:pt x="551617" y="604552"/>
                    <a:pt x="554474" y="605504"/>
                  </a:cubicBezTo>
                  <a:cubicBezTo>
                    <a:pt x="563713" y="608362"/>
                    <a:pt x="573144" y="610743"/>
                    <a:pt x="582763" y="612839"/>
                  </a:cubicBezTo>
                  <a:cubicBezTo>
                    <a:pt x="586193" y="636175"/>
                    <a:pt x="587145" y="660368"/>
                    <a:pt x="585811" y="685419"/>
                  </a:cubicBezTo>
                  <a:cubicBezTo>
                    <a:pt x="571238" y="678275"/>
                    <a:pt x="557142" y="670560"/>
                    <a:pt x="543520" y="662273"/>
                  </a:cubicBezTo>
                  <a:lnTo>
                    <a:pt x="541997" y="661416"/>
                  </a:lnTo>
                  <a:close/>
                  <a:moveTo>
                    <a:pt x="802124" y="904970"/>
                  </a:moveTo>
                  <a:cubicBezTo>
                    <a:pt x="808220" y="923925"/>
                    <a:pt x="814126" y="943070"/>
                    <a:pt x="820127" y="962120"/>
                  </a:cubicBezTo>
                  <a:cubicBezTo>
                    <a:pt x="827175" y="984885"/>
                    <a:pt x="834604" y="1007650"/>
                    <a:pt x="842034" y="1030510"/>
                  </a:cubicBezTo>
                  <a:cubicBezTo>
                    <a:pt x="862418" y="1093660"/>
                    <a:pt x="883468" y="1158812"/>
                    <a:pt x="898136" y="1223200"/>
                  </a:cubicBezTo>
                  <a:cubicBezTo>
                    <a:pt x="898136" y="1223391"/>
                    <a:pt x="898136" y="1223391"/>
                    <a:pt x="898136" y="1223391"/>
                  </a:cubicBezTo>
                  <a:cubicBezTo>
                    <a:pt x="902804" y="1243584"/>
                    <a:pt x="902518" y="1267111"/>
                    <a:pt x="894041" y="1269683"/>
                  </a:cubicBezTo>
                  <a:cubicBezTo>
                    <a:pt x="880134" y="1273969"/>
                    <a:pt x="866227" y="1238822"/>
                    <a:pt x="861084" y="1225582"/>
                  </a:cubicBezTo>
                  <a:lnTo>
                    <a:pt x="860322" y="1223963"/>
                  </a:lnTo>
                  <a:cubicBezTo>
                    <a:pt x="848226" y="1193006"/>
                    <a:pt x="833843" y="1162907"/>
                    <a:pt x="819936" y="1133761"/>
                  </a:cubicBezTo>
                  <a:cubicBezTo>
                    <a:pt x="815840" y="1125283"/>
                    <a:pt x="811745" y="1116901"/>
                    <a:pt x="807744" y="1108329"/>
                  </a:cubicBezTo>
                  <a:lnTo>
                    <a:pt x="675442" y="826960"/>
                  </a:lnTo>
                  <a:cubicBezTo>
                    <a:pt x="662774" y="800195"/>
                    <a:pt x="650105" y="773240"/>
                    <a:pt x="637437" y="746379"/>
                  </a:cubicBezTo>
                  <a:cubicBezTo>
                    <a:pt x="631436" y="733520"/>
                    <a:pt x="625340" y="720662"/>
                    <a:pt x="619244" y="707803"/>
                  </a:cubicBezTo>
                  <a:cubicBezTo>
                    <a:pt x="619435" y="705612"/>
                    <a:pt x="619626" y="703421"/>
                    <a:pt x="619816" y="701231"/>
                  </a:cubicBezTo>
                  <a:cubicBezTo>
                    <a:pt x="622292" y="672846"/>
                    <a:pt x="621911" y="645319"/>
                    <a:pt x="618863" y="618744"/>
                  </a:cubicBezTo>
                  <a:cubicBezTo>
                    <a:pt x="617530" y="606552"/>
                    <a:pt x="615529" y="594455"/>
                    <a:pt x="613053" y="582740"/>
                  </a:cubicBezTo>
                  <a:cubicBezTo>
                    <a:pt x="610958" y="572929"/>
                    <a:pt x="608576" y="563404"/>
                    <a:pt x="605719" y="553974"/>
                  </a:cubicBezTo>
                  <a:cubicBezTo>
                    <a:pt x="604767" y="551116"/>
                    <a:pt x="604004" y="548449"/>
                    <a:pt x="603052" y="545782"/>
                  </a:cubicBezTo>
                  <a:lnTo>
                    <a:pt x="654391" y="529304"/>
                  </a:lnTo>
                  <a:cubicBezTo>
                    <a:pt x="657154" y="534067"/>
                    <a:pt x="659630" y="538163"/>
                    <a:pt x="661631" y="541306"/>
                  </a:cubicBezTo>
                  <a:lnTo>
                    <a:pt x="662583" y="542830"/>
                  </a:lnTo>
                  <a:cubicBezTo>
                    <a:pt x="670965" y="556736"/>
                    <a:pt x="678775" y="571119"/>
                    <a:pt x="686015" y="585883"/>
                  </a:cubicBezTo>
                  <a:cubicBezTo>
                    <a:pt x="691539" y="597027"/>
                    <a:pt x="696683" y="608362"/>
                    <a:pt x="701636" y="619887"/>
                  </a:cubicBezTo>
                  <a:cubicBezTo>
                    <a:pt x="718495" y="658749"/>
                    <a:pt x="732592" y="699230"/>
                    <a:pt x="746498" y="738949"/>
                  </a:cubicBezTo>
                  <a:lnTo>
                    <a:pt x="750499" y="750284"/>
                  </a:lnTo>
                  <a:lnTo>
                    <a:pt x="754119" y="760571"/>
                  </a:lnTo>
                  <a:cubicBezTo>
                    <a:pt x="757738" y="770954"/>
                    <a:pt x="761452" y="781526"/>
                    <a:pt x="765072" y="792290"/>
                  </a:cubicBezTo>
                  <a:cubicBezTo>
                    <a:pt x="777074" y="827627"/>
                    <a:pt x="789266" y="864775"/>
                    <a:pt x="802124" y="904970"/>
                  </a:cubicBezTo>
                  <a:close/>
                  <a:moveTo>
                    <a:pt x="1269516" y="894016"/>
                  </a:moveTo>
                  <a:cubicBezTo>
                    <a:pt x="1266849" y="902589"/>
                    <a:pt x="1243322" y="902780"/>
                    <a:pt x="1223034" y="898112"/>
                  </a:cubicBezTo>
                  <a:cubicBezTo>
                    <a:pt x="1158645" y="883539"/>
                    <a:pt x="1093589" y="862489"/>
                    <a:pt x="1030629" y="842010"/>
                  </a:cubicBezTo>
                  <a:cubicBezTo>
                    <a:pt x="1007769" y="834581"/>
                    <a:pt x="985004" y="827151"/>
                    <a:pt x="962240" y="820102"/>
                  </a:cubicBezTo>
                  <a:cubicBezTo>
                    <a:pt x="943285" y="814197"/>
                    <a:pt x="924140" y="808196"/>
                    <a:pt x="905090" y="802005"/>
                  </a:cubicBezTo>
                  <a:cubicBezTo>
                    <a:pt x="864704" y="789146"/>
                    <a:pt x="827556" y="776859"/>
                    <a:pt x="792313" y="764762"/>
                  </a:cubicBezTo>
                  <a:cubicBezTo>
                    <a:pt x="790504" y="759428"/>
                    <a:pt x="788599" y="754094"/>
                    <a:pt x="786789" y="748760"/>
                  </a:cubicBezTo>
                  <a:lnTo>
                    <a:pt x="779169" y="727139"/>
                  </a:lnTo>
                  <a:cubicBezTo>
                    <a:pt x="768787" y="697325"/>
                    <a:pt x="758310" y="667131"/>
                    <a:pt x="746593" y="637413"/>
                  </a:cubicBezTo>
                  <a:cubicBezTo>
                    <a:pt x="773549" y="650081"/>
                    <a:pt x="800410" y="662749"/>
                    <a:pt x="827270" y="675418"/>
                  </a:cubicBezTo>
                  <a:lnTo>
                    <a:pt x="1108258" y="807815"/>
                  </a:lnTo>
                  <a:cubicBezTo>
                    <a:pt x="1116830" y="811911"/>
                    <a:pt x="1125212" y="815912"/>
                    <a:pt x="1133690" y="820007"/>
                  </a:cubicBezTo>
                  <a:cubicBezTo>
                    <a:pt x="1162741" y="833914"/>
                    <a:pt x="1192840" y="848297"/>
                    <a:pt x="1223701" y="860393"/>
                  </a:cubicBezTo>
                  <a:lnTo>
                    <a:pt x="1225415" y="861060"/>
                  </a:lnTo>
                  <a:cubicBezTo>
                    <a:pt x="1237988" y="865918"/>
                    <a:pt x="1269897" y="878586"/>
                    <a:pt x="1269897" y="891731"/>
                  </a:cubicBezTo>
                  <a:cubicBezTo>
                    <a:pt x="1269897" y="892492"/>
                    <a:pt x="1269707" y="893255"/>
                    <a:pt x="1269516" y="89401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8" name="Google Shape;188;p1"/>
            <p:cNvSpPr/>
            <p:nvPr/>
          </p:nvSpPr>
          <p:spPr>
            <a:xfrm>
              <a:off x="8308181" y="4767928"/>
              <a:ext cx="169187" cy="168783"/>
            </a:xfrm>
            <a:custGeom>
              <a:avLst/>
              <a:gdLst/>
              <a:ahLst/>
              <a:cxnLst/>
              <a:rect l="l" t="t" r="r" b="b"/>
              <a:pathLst>
                <a:path w="169187" h="168783" extrusionOk="0">
                  <a:moveTo>
                    <a:pt x="84582" y="0"/>
                  </a:moveTo>
                  <a:cubicBezTo>
                    <a:pt x="62008" y="0"/>
                    <a:pt x="40767" y="8763"/>
                    <a:pt x="24765" y="24670"/>
                  </a:cubicBezTo>
                  <a:cubicBezTo>
                    <a:pt x="8763" y="40672"/>
                    <a:pt x="0" y="61817"/>
                    <a:pt x="0" y="84296"/>
                  </a:cubicBezTo>
                  <a:cubicBezTo>
                    <a:pt x="0" y="106871"/>
                    <a:pt x="8763" y="128111"/>
                    <a:pt x="24765" y="144113"/>
                  </a:cubicBezTo>
                  <a:cubicBezTo>
                    <a:pt x="40767" y="160115"/>
                    <a:pt x="61913" y="168783"/>
                    <a:pt x="84582" y="168783"/>
                  </a:cubicBezTo>
                  <a:cubicBezTo>
                    <a:pt x="107156" y="168783"/>
                    <a:pt x="128397" y="160020"/>
                    <a:pt x="144399" y="144113"/>
                  </a:cubicBezTo>
                  <a:cubicBezTo>
                    <a:pt x="177451" y="111157"/>
                    <a:pt x="177451" y="57531"/>
                    <a:pt x="144399" y="24670"/>
                  </a:cubicBezTo>
                  <a:cubicBezTo>
                    <a:pt x="128301" y="8668"/>
                    <a:pt x="107061" y="0"/>
                    <a:pt x="84582" y="0"/>
                  </a:cubicBezTo>
                  <a:close/>
                  <a:moveTo>
                    <a:pt x="119539" y="119253"/>
                  </a:moveTo>
                  <a:cubicBezTo>
                    <a:pt x="110204" y="128588"/>
                    <a:pt x="97727" y="133731"/>
                    <a:pt x="84487" y="133731"/>
                  </a:cubicBezTo>
                  <a:cubicBezTo>
                    <a:pt x="71247" y="133731"/>
                    <a:pt x="58769" y="128588"/>
                    <a:pt x="49435" y="119253"/>
                  </a:cubicBezTo>
                  <a:cubicBezTo>
                    <a:pt x="40100" y="109918"/>
                    <a:pt x="34957" y="97441"/>
                    <a:pt x="34957" y="84296"/>
                  </a:cubicBezTo>
                  <a:cubicBezTo>
                    <a:pt x="34957" y="71152"/>
                    <a:pt x="40100" y="58674"/>
                    <a:pt x="49435" y="49339"/>
                  </a:cubicBezTo>
                  <a:cubicBezTo>
                    <a:pt x="58769" y="40005"/>
                    <a:pt x="71247" y="34862"/>
                    <a:pt x="84487" y="34862"/>
                  </a:cubicBezTo>
                  <a:cubicBezTo>
                    <a:pt x="97727" y="34862"/>
                    <a:pt x="110204" y="40005"/>
                    <a:pt x="119539" y="49339"/>
                  </a:cubicBezTo>
                  <a:cubicBezTo>
                    <a:pt x="138970" y="68580"/>
                    <a:pt x="138970" y="99917"/>
                    <a:pt x="119539" y="11925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9" name="Google Shape;189;p1"/>
            <p:cNvSpPr/>
            <p:nvPr/>
          </p:nvSpPr>
          <p:spPr>
            <a:xfrm>
              <a:off x="8724613" y="4352353"/>
              <a:ext cx="168592" cy="169259"/>
            </a:xfrm>
            <a:custGeom>
              <a:avLst/>
              <a:gdLst/>
              <a:ahLst/>
              <a:cxnLst/>
              <a:rect l="l" t="t" r="r" b="b"/>
              <a:pathLst>
                <a:path w="168592" h="169259" extrusionOk="0">
                  <a:moveTo>
                    <a:pt x="143923" y="144399"/>
                  </a:moveTo>
                  <a:cubicBezTo>
                    <a:pt x="159925" y="128492"/>
                    <a:pt x="168593" y="107252"/>
                    <a:pt x="168593" y="84582"/>
                  </a:cubicBezTo>
                  <a:cubicBezTo>
                    <a:pt x="168593" y="62008"/>
                    <a:pt x="159830" y="40767"/>
                    <a:pt x="143923" y="24765"/>
                  </a:cubicBezTo>
                  <a:cubicBezTo>
                    <a:pt x="128016" y="8763"/>
                    <a:pt x="106775" y="0"/>
                    <a:pt x="84297" y="0"/>
                  </a:cubicBezTo>
                  <a:cubicBezTo>
                    <a:pt x="61818" y="0"/>
                    <a:pt x="40577" y="8763"/>
                    <a:pt x="24670" y="24765"/>
                  </a:cubicBezTo>
                  <a:cubicBezTo>
                    <a:pt x="8668" y="40767"/>
                    <a:pt x="0" y="62008"/>
                    <a:pt x="0" y="84582"/>
                  </a:cubicBezTo>
                  <a:cubicBezTo>
                    <a:pt x="0" y="107252"/>
                    <a:pt x="8763" y="128492"/>
                    <a:pt x="24670" y="144494"/>
                  </a:cubicBezTo>
                  <a:cubicBezTo>
                    <a:pt x="40672" y="160496"/>
                    <a:pt x="61722" y="169259"/>
                    <a:pt x="84297" y="169259"/>
                  </a:cubicBezTo>
                  <a:cubicBezTo>
                    <a:pt x="106871" y="169259"/>
                    <a:pt x="128111" y="160496"/>
                    <a:pt x="143923" y="144399"/>
                  </a:cubicBezTo>
                  <a:close/>
                  <a:moveTo>
                    <a:pt x="34862" y="84582"/>
                  </a:moveTo>
                  <a:cubicBezTo>
                    <a:pt x="34862" y="71342"/>
                    <a:pt x="40005" y="58864"/>
                    <a:pt x="49340" y="49530"/>
                  </a:cubicBezTo>
                  <a:cubicBezTo>
                    <a:pt x="58674" y="40196"/>
                    <a:pt x="71152" y="35052"/>
                    <a:pt x="84297" y="35052"/>
                  </a:cubicBezTo>
                  <a:cubicBezTo>
                    <a:pt x="97536" y="35052"/>
                    <a:pt x="109919" y="40196"/>
                    <a:pt x="119253" y="49530"/>
                  </a:cubicBezTo>
                  <a:cubicBezTo>
                    <a:pt x="128588" y="58864"/>
                    <a:pt x="133731" y="71342"/>
                    <a:pt x="133731" y="84582"/>
                  </a:cubicBezTo>
                  <a:cubicBezTo>
                    <a:pt x="133731" y="97822"/>
                    <a:pt x="128588" y="110299"/>
                    <a:pt x="119253" y="119634"/>
                  </a:cubicBezTo>
                  <a:cubicBezTo>
                    <a:pt x="109919" y="128969"/>
                    <a:pt x="97441" y="134112"/>
                    <a:pt x="84297" y="134112"/>
                  </a:cubicBezTo>
                  <a:cubicBezTo>
                    <a:pt x="71152" y="134112"/>
                    <a:pt x="58674" y="128969"/>
                    <a:pt x="49340" y="119634"/>
                  </a:cubicBezTo>
                  <a:cubicBezTo>
                    <a:pt x="40005" y="110299"/>
                    <a:pt x="34862" y="97727"/>
                    <a:pt x="34862" y="845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0" name="Google Shape;190;p1"/>
            <p:cNvSpPr/>
            <p:nvPr/>
          </p:nvSpPr>
          <p:spPr>
            <a:xfrm>
              <a:off x="8836134" y="4873572"/>
              <a:ext cx="89094" cy="89047"/>
            </a:xfrm>
            <a:custGeom>
              <a:avLst/>
              <a:gdLst/>
              <a:ahLst/>
              <a:cxnLst/>
              <a:rect l="l" t="t" r="r" b="b"/>
              <a:pathLst>
                <a:path w="89094" h="89047" extrusionOk="0">
                  <a:moveTo>
                    <a:pt x="15353" y="10847"/>
                  </a:moveTo>
                  <a:cubicBezTo>
                    <a:pt x="-3220" y="26944"/>
                    <a:pt x="-5221" y="55233"/>
                    <a:pt x="10877" y="73712"/>
                  </a:cubicBezTo>
                  <a:cubicBezTo>
                    <a:pt x="11448" y="74379"/>
                    <a:pt x="12210" y="74950"/>
                    <a:pt x="12877" y="75521"/>
                  </a:cubicBezTo>
                  <a:cubicBezTo>
                    <a:pt x="12972" y="75617"/>
                    <a:pt x="13067" y="75807"/>
                    <a:pt x="13162" y="75903"/>
                  </a:cubicBezTo>
                  <a:cubicBezTo>
                    <a:pt x="13448" y="76188"/>
                    <a:pt x="13734" y="76284"/>
                    <a:pt x="13925" y="76569"/>
                  </a:cubicBezTo>
                  <a:cubicBezTo>
                    <a:pt x="22402" y="84761"/>
                    <a:pt x="33451" y="89047"/>
                    <a:pt x="44499" y="89047"/>
                  </a:cubicBezTo>
                  <a:cubicBezTo>
                    <a:pt x="54977" y="89047"/>
                    <a:pt x="65264" y="85428"/>
                    <a:pt x="73741" y="78093"/>
                  </a:cubicBezTo>
                  <a:cubicBezTo>
                    <a:pt x="92315" y="61996"/>
                    <a:pt x="94316" y="33707"/>
                    <a:pt x="78218" y="15228"/>
                  </a:cubicBezTo>
                  <a:cubicBezTo>
                    <a:pt x="62121" y="-3250"/>
                    <a:pt x="33927" y="-5155"/>
                    <a:pt x="15353" y="108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91" name="Google Shape;191;p1"/>
          <p:cNvGrpSpPr/>
          <p:nvPr/>
        </p:nvGrpSpPr>
        <p:grpSpPr>
          <a:xfrm>
            <a:off x="3061036" y="3243630"/>
            <a:ext cx="884917" cy="823085"/>
            <a:chOff x="4577619" y="1347766"/>
            <a:chExt cx="1179575" cy="1097300"/>
          </a:xfrm>
        </p:grpSpPr>
        <p:sp>
          <p:nvSpPr>
            <p:cNvPr id="192" name="Google Shape;192;p1"/>
            <p:cNvSpPr/>
            <p:nvPr/>
          </p:nvSpPr>
          <p:spPr>
            <a:xfrm>
              <a:off x="4577619" y="1347766"/>
              <a:ext cx="1179575" cy="1097300"/>
            </a:xfrm>
            <a:custGeom>
              <a:avLst/>
              <a:gdLst/>
              <a:ahLst/>
              <a:cxnLst/>
              <a:rect l="l" t="t" r="r" b="b"/>
              <a:pathLst>
                <a:path w="1179575" h="1097300" extrusionOk="0">
                  <a:moveTo>
                    <a:pt x="1164717" y="790786"/>
                  </a:moveTo>
                  <a:cubicBezTo>
                    <a:pt x="1172909" y="790786"/>
                    <a:pt x="1179481" y="784214"/>
                    <a:pt x="1179481" y="776023"/>
                  </a:cubicBezTo>
                  <a:lnTo>
                    <a:pt x="1179481" y="721254"/>
                  </a:lnTo>
                  <a:cubicBezTo>
                    <a:pt x="1179481" y="713062"/>
                    <a:pt x="1172909" y="706395"/>
                    <a:pt x="1164717" y="706395"/>
                  </a:cubicBezTo>
                  <a:lnTo>
                    <a:pt x="784670" y="706395"/>
                  </a:lnTo>
                  <a:cubicBezTo>
                    <a:pt x="848678" y="663437"/>
                    <a:pt x="875252" y="580855"/>
                    <a:pt x="889349" y="536945"/>
                  </a:cubicBezTo>
                  <a:cubicBezTo>
                    <a:pt x="906875" y="482272"/>
                    <a:pt x="933355" y="399690"/>
                    <a:pt x="888206" y="317870"/>
                  </a:cubicBezTo>
                  <a:cubicBezTo>
                    <a:pt x="882491" y="307583"/>
                    <a:pt x="829342" y="216810"/>
                    <a:pt x="721519" y="206618"/>
                  </a:cubicBezTo>
                  <a:cubicBezTo>
                    <a:pt x="705707" y="205189"/>
                    <a:pt x="690944" y="205761"/>
                    <a:pt x="677228" y="207571"/>
                  </a:cubicBezTo>
                  <a:cubicBezTo>
                    <a:pt x="695611" y="191759"/>
                    <a:pt x="711803" y="171661"/>
                    <a:pt x="721900" y="150611"/>
                  </a:cubicBezTo>
                  <a:cubicBezTo>
                    <a:pt x="750665" y="91461"/>
                    <a:pt x="731711" y="31930"/>
                    <a:pt x="722281" y="9165"/>
                  </a:cubicBezTo>
                  <a:cubicBezTo>
                    <a:pt x="719423" y="2307"/>
                    <a:pt x="711994" y="-1408"/>
                    <a:pt x="704850" y="497"/>
                  </a:cubicBezTo>
                  <a:cubicBezTo>
                    <a:pt x="677418" y="7831"/>
                    <a:pt x="610267" y="31930"/>
                    <a:pt x="579025" y="98986"/>
                  </a:cubicBezTo>
                  <a:cubicBezTo>
                    <a:pt x="560165" y="139562"/>
                    <a:pt x="550926" y="204618"/>
                    <a:pt x="578834" y="229859"/>
                  </a:cubicBezTo>
                  <a:cubicBezTo>
                    <a:pt x="578072" y="229573"/>
                    <a:pt x="577215" y="229383"/>
                    <a:pt x="576548" y="229097"/>
                  </a:cubicBezTo>
                  <a:cubicBezTo>
                    <a:pt x="551212" y="216334"/>
                    <a:pt x="510635" y="202141"/>
                    <a:pt x="461486" y="206618"/>
                  </a:cubicBezTo>
                  <a:cubicBezTo>
                    <a:pt x="353663" y="216715"/>
                    <a:pt x="300514" y="307583"/>
                    <a:pt x="294799" y="317870"/>
                  </a:cubicBezTo>
                  <a:cubicBezTo>
                    <a:pt x="249555" y="399690"/>
                    <a:pt x="276035" y="482367"/>
                    <a:pt x="293656" y="537040"/>
                  </a:cubicBezTo>
                  <a:cubicBezTo>
                    <a:pt x="307753" y="580855"/>
                    <a:pt x="334232" y="663342"/>
                    <a:pt x="398145" y="706395"/>
                  </a:cubicBezTo>
                  <a:lnTo>
                    <a:pt x="166021" y="706395"/>
                  </a:lnTo>
                  <a:cubicBezTo>
                    <a:pt x="74581" y="706395"/>
                    <a:pt x="0" y="772117"/>
                    <a:pt x="0" y="852889"/>
                  </a:cubicBezTo>
                  <a:lnTo>
                    <a:pt x="0" y="950902"/>
                  </a:lnTo>
                  <a:cubicBezTo>
                    <a:pt x="0" y="1031674"/>
                    <a:pt x="74390" y="1097301"/>
                    <a:pt x="166021" y="1097301"/>
                  </a:cubicBezTo>
                  <a:lnTo>
                    <a:pt x="1164812" y="1097301"/>
                  </a:lnTo>
                  <a:cubicBezTo>
                    <a:pt x="1173004" y="1097301"/>
                    <a:pt x="1179576" y="1090729"/>
                    <a:pt x="1179576" y="1082537"/>
                  </a:cubicBezTo>
                  <a:lnTo>
                    <a:pt x="1179576" y="1027768"/>
                  </a:lnTo>
                  <a:cubicBezTo>
                    <a:pt x="1179576" y="1019577"/>
                    <a:pt x="1173004" y="1013005"/>
                    <a:pt x="1164812" y="1013005"/>
                  </a:cubicBezTo>
                  <a:lnTo>
                    <a:pt x="1102995" y="1013005"/>
                  </a:lnTo>
                  <a:lnTo>
                    <a:pt x="1102995" y="790786"/>
                  </a:lnTo>
                  <a:lnTo>
                    <a:pt x="1164717" y="790786"/>
                  </a:lnTo>
                  <a:close/>
                  <a:moveTo>
                    <a:pt x="605600" y="111559"/>
                  </a:moveTo>
                  <a:cubicBezTo>
                    <a:pt x="627698" y="64315"/>
                    <a:pt x="672084" y="42407"/>
                    <a:pt x="699421" y="33073"/>
                  </a:cubicBezTo>
                  <a:cubicBezTo>
                    <a:pt x="707136" y="56885"/>
                    <a:pt x="714565" y="97652"/>
                    <a:pt x="695039" y="137562"/>
                  </a:cubicBezTo>
                  <a:cubicBezTo>
                    <a:pt x="677418" y="173947"/>
                    <a:pt x="642176" y="201284"/>
                    <a:pt x="618077" y="208428"/>
                  </a:cubicBezTo>
                  <a:cubicBezTo>
                    <a:pt x="610076" y="210904"/>
                    <a:pt x="603409" y="211000"/>
                    <a:pt x="599789" y="208809"/>
                  </a:cubicBezTo>
                  <a:cubicBezTo>
                    <a:pt x="586645" y="200998"/>
                    <a:pt x="587121" y="151373"/>
                    <a:pt x="605600" y="111559"/>
                  </a:cubicBezTo>
                  <a:close/>
                  <a:moveTo>
                    <a:pt x="321850" y="527896"/>
                  </a:moveTo>
                  <a:cubicBezTo>
                    <a:pt x="304895" y="475128"/>
                    <a:pt x="281654" y="402833"/>
                    <a:pt x="320707" y="332253"/>
                  </a:cubicBezTo>
                  <a:cubicBezTo>
                    <a:pt x="322707" y="328729"/>
                    <a:pt x="370046" y="245004"/>
                    <a:pt x="464344" y="236146"/>
                  </a:cubicBezTo>
                  <a:cubicBezTo>
                    <a:pt x="469773" y="235574"/>
                    <a:pt x="475202" y="235384"/>
                    <a:pt x="480441" y="235384"/>
                  </a:cubicBezTo>
                  <a:cubicBezTo>
                    <a:pt x="515303" y="235384"/>
                    <a:pt x="544163" y="245956"/>
                    <a:pt x="563309" y="255481"/>
                  </a:cubicBezTo>
                  <a:cubicBezTo>
                    <a:pt x="580454" y="264054"/>
                    <a:pt x="602837" y="264054"/>
                    <a:pt x="619887" y="255481"/>
                  </a:cubicBezTo>
                  <a:cubicBezTo>
                    <a:pt x="641890" y="244528"/>
                    <a:pt x="676847" y="232145"/>
                    <a:pt x="718947" y="236146"/>
                  </a:cubicBezTo>
                  <a:cubicBezTo>
                    <a:pt x="813245" y="245004"/>
                    <a:pt x="860584" y="328729"/>
                    <a:pt x="862584" y="332253"/>
                  </a:cubicBezTo>
                  <a:cubicBezTo>
                    <a:pt x="901541" y="402833"/>
                    <a:pt x="878396" y="475128"/>
                    <a:pt x="861441" y="527992"/>
                  </a:cubicBezTo>
                  <a:cubicBezTo>
                    <a:pt x="844772" y="580189"/>
                    <a:pt x="813626" y="677344"/>
                    <a:pt x="729520" y="699632"/>
                  </a:cubicBezTo>
                  <a:cubicBezTo>
                    <a:pt x="682181" y="712205"/>
                    <a:pt x="637318" y="696203"/>
                    <a:pt x="607981" y="680582"/>
                  </a:cubicBezTo>
                  <a:cubicBezTo>
                    <a:pt x="597694" y="675153"/>
                    <a:pt x="585597" y="675153"/>
                    <a:pt x="575310" y="680582"/>
                  </a:cubicBezTo>
                  <a:cubicBezTo>
                    <a:pt x="545973" y="696203"/>
                    <a:pt x="501110" y="712205"/>
                    <a:pt x="453771" y="699632"/>
                  </a:cubicBezTo>
                  <a:cubicBezTo>
                    <a:pt x="369761" y="677248"/>
                    <a:pt x="338614" y="580189"/>
                    <a:pt x="321850" y="527896"/>
                  </a:cubicBezTo>
                  <a:close/>
                  <a:moveTo>
                    <a:pt x="592646" y="706395"/>
                  </a:moveTo>
                  <a:lnTo>
                    <a:pt x="590074" y="706395"/>
                  </a:lnTo>
                  <a:cubicBezTo>
                    <a:pt x="591026" y="706109"/>
                    <a:pt x="591884" y="706109"/>
                    <a:pt x="592646" y="706395"/>
                  </a:cubicBezTo>
                  <a:close/>
                  <a:moveTo>
                    <a:pt x="1149858" y="1042723"/>
                  </a:moveTo>
                  <a:lnTo>
                    <a:pt x="1149858" y="1067869"/>
                  </a:lnTo>
                  <a:lnTo>
                    <a:pt x="165925" y="1067869"/>
                  </a:lnTo>
                  <a:cubicBezTo>
                    <a:pt x="156210" y="1067869"/>
                    <a:pt x="146685" y="1067011"/>
                    <a:pt x="137541" y="1065297"/>
                  </a:cubicBezTo>
                  <a:cubicBezTo>
                    <a:pt x="75914" y="1054057"/>
                    <a:pt x="29528" y="1007099"/>
                    <a:pt x="29528" y="950997"/>
                  </a:cubicBezTo>
                  <a:lnTo>
                    <a:pt x="29528" y="852985"/>
                  </a:lnTo>
                  <a:cubicBezTo>
                    <a:pt x="29528" y="788500"/>
                    <a:pt x="90773" y="736113"/>
                    <a:pt x="165925" y="736113"/>
                  </a:cubicBezTo>
                  <a:lnTo>
                    <a:pt x="165925" y="736018"/>
                  </a:lnTo>
                  <a:lnTo>
                    <a:pt x="1101185" y="736018"/>
                  </a:lnTo>
                  <a:lnTo>
                    <a:pt x="1149858" y="736018"/>
                  </a:lnTo>
                  <a:lnTo>
                    <a:pt x="1149858" y="761164"/>
                  </a:lnTo>
                  <a:lnTo>
                    <a:pt x="1102900" y="761164"/>
                  </a:lnTo>
                  <a:lnTo>
                    <a:pt x="1073277" y="761164"/>
                  </a:lnTo>
                  <a:lnTo>
                    <a:pt x="168307" y="761164"/>
                  </a:lnTo>
                  <a:cubicBezTo>
                    <a:pt x="110204" y="761164"/>
                    <a:pt x="62865" y="803264"/>
                    <a:pt x="62865" y="854794"/>
                  </a:cubicBezTo>
                  <a:lnTo>
                    <a:pt x="62865" y="949092"/>
                  </a:lnTo>
                  <a:cubicBezTo>
                    <a:pt x="62865" y="988049"/>
                    <a:pt x="90011" y="1021672"/>
                    <a:pt x="128397" y="1035674"/>
                  </a:cubicBezTo>
                  <a:cubicBezTo>
                    <a:pt x="140684" y="1040246"/>
                    <a:pt x="154210" y="1042723"/>
                    <a:pt x="168307" y="1042723"/>
                  </a:cubicBezTo>
                  <a:lnTo>
                    <a:pt x="1102900" y="1042723"/>
                  </a:lnTo>
                  <a:lnTo>
                    <a:pt x="1149858" y="1042723"/>
                  </a:lnTo>
                  <a:close/>
                  <a:moveTo>
                    <a:pt x="1073277" y="849365"/>
                  </a:moveTo>
                  <a:cubicBezTo>
                    <a:pt x="1072896" y="849365"/>
                    <a:pt x="1072515" y="849270"/>
                    <a:pt x="1072039" y="849270"/>
                  </a:cubicBezTo>
                  <a:lnTo>
                    <a:pt x="162116" y="849270"/>
                  </a:lnTo>
                  <a:cubicBezTo>
                    <a:pt x="153924" y="849270"/>
                    <a:pt x="147257" y="855937"/>
                    <a:pt x="147257" y="864129"/>
                  </a:cubicBezTo>
                  <a:cubicBezTo>
                    <a:pt x="147257" y="872320"/>
                    <a:pt x="153924" y="878988"/>
                    <a:pt x="162116" y="878988"/>
                  </a:cubicBezTo>
                  <a:lnTo>
                    <a:pt x="1072039" y="878988"/>
                  </a:lnTo>
                  <a:cubicBezTo>
                    <a:pt x="1072420" y="878988"/>
                    <a:pt x="1072801" y="878893"/>
                    <a:pt x="1073277" y="878893"/>
                  </a:cubicBezTo>
                  <a:lnTo>
                    <a:pt x="1073277" y="925851"/>
                  </a:lnTo>
                  <a:cubicBezTo>
                    <a:pt x="1073277" y="925851"/>
                    <a:pt x="1073277" y="925851"/>
                    <a:pt x="1073277" y="925851"/>
                  </a:cubicBezTo>
                  <a:lnTo>
                    <a:pt x="518827" y="925851"/>
                  </a:lnTo>
                  <a:cubicBezTo>
                    <a:pt x="510635" y="925851"/>
                    <a:pt x="504063" y="932518"/>
                    <a:pt x="504063" y="940710"/>
                  </a:cubicBezTo>
                  <a:cubicBezTo>
                    <a:pt x="504063" y="948901"/>
                    <a:pt x="510635" y="955569"/>
                    <a:pt x="518827" y="955569"/>
                  </a:cubicBezTo>
                  <a:lnTo>
                    <a:pt x="1073277" y="955569"/>
                  </a:lnTo>
                  <a:cubicBezTo>
                    <a:pt x="1073277" y="955569"/>
                    <a:pt x="1073277" y="955569"/>
                    <a:pt x="1073277" y="955569"/>
                  </a:cubicBezTo>
                  <a:lnTo>
                    <a:pt x="1073277" y="1013005"/>
                  </a:lnTo>
                  <a:lnTo>
                    <a:pt x="168307" y="1013005"/>
                  </a:lnTo>
                  <a:cubicBezTo>
                    <a:pt x="126492" y="1013005"/>
                    <a:pt x="92488" y="984239"/>
                    <a:pt x="92488" y="948997"/>
                  </a:cubicBezTo>
                  <a:lnTo>
                    <a:pt x="92488" y="854794"/>
                  </a:lnTo>
                  <a:cubicBezTo>
                    <a:pt x="92488" y="819457"/>
                    <a:pt x="126587" y="790786"/>
                    <a:pt x="168307" y="790786"/>
                  </a:cubicBezTo>
                  <a:lnTo>
                    <a:pt x="1073277" y="790786"/>
                  </a:lnTo>
                  <a:lnTo>
                    <a:pt x="1073277" y="8493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3" name="Google Shape;193;p1"/>
            <p:cNvSpPr/>
            <p:nvPr/>
          </p:nvSpPr>
          <p:spPr>
            <a:xfrm>
              <a:off x="4730686" y="2273616"/>
              <a:ext cx="307562" cy="29718"/>
            </a:xfrm>
            <a:custGeom>
              <a:avLst/>
              <a:gdLst/>
              <a:ahLst/>
              <a:cxnLst/>
              <a:rect l="l" t="t" r="r" b="b"/>
              <a:pathLst>
                <a:path w="307562" h="29718" extrusionOk="0">
                  <a:moveTo>
                    <a:pt x="14859" y="29718"/>
                  </a:moveTo>
                  <a:lnTo>
                    <a:pt x="292703" y="29718"/>
                  </a:lnTo>
                  <a:cubicBezTo>
                    <a:pt x="300800" y="29718"/>
                    <a:pt x="307562" y="23051"/>
                    <a:pt x="307562" y="14859"/>
                  </a:cubicBezTo>
                  <a:cubicBezTo>
                    <a:pt x="307562" y="6668"/>
                    <a:pt x="300895" y="0"/>
                    <a:pt x="292703" y="0"/>
                  </a:cubicBezTo>
                  <a:lnTo>
                    <a:pt x="14859" y="0"/>
                  </a:lnTo>
                  <a:cubicBezTo>
                    <a:pt x="6667" y="0"/>
                    <a:pt x="0" y="6668"/>
                    <a:pt x="0" y="14859"/>
                  </a:cubicBezTo>
                  <a:cubicBezTo>
                    <a:pt x="0" y="23051"/>
                    <a:pt x="6667" y="29718"/>
                    <a:pt x="14859" y="2971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94" name="Google Shape;194;p1"/>
          <p:cNvGrpSpPr/>
          <p:nvPr/>
        </p:nvGrpSpPr>
        <p:grpSpPr>
          <a:xfrm>
            <a:off x="2691553" y="5835295"/>
            <a:ext cx="605323" cy="968522"/>
            <a:chOff x="6621910" y="4285247"/>
            <a:chExt cx="782982" cy="1252777"/>
          </a:xfrm>
        </p:grpSpPr>
        <p:sp>
          <p:nvSpPr>
            <p:cNvPr id="195" name="Google Shape;195;p1"/>
            <p:cNvSpPr/>
            <p:nvPr/>
          </p:nvSpPr>
          <p:spPr>
            <a:xfrm>
              <a:off x="6621910" y="4285247"/>
              <a:ext cx="782982" cy="1252777"/>
            </a:xfrm>
            <a:custGeom>
              <a:avLst/>
              <a:gdLst/>
              <a:ahLst/>
              <a:cxnLst/>
              <a:rect l="l" t="t" r="r" b="b"/>
              <a:pathLst>
                <a:path w="782982" h="1252777" extrusionOk="0">
                  <a:moveTo>
                    <a:pt x="777205" y="215315"/>
                  </a:moveTo>
                  <a:cubicBezTo>
                    <a:pt x="769204" y="188264"/>
                    <a:pt x="753297" y="165213"/>
                    <a:pt x="731580" y="148449"/>
                  </a:cubicBezTo>
                  <a:cubicBezTo>
                    <a:pt x="737581" y="85489"/>
                    <a:pt x="719293" y="33197"/>
                    <a:pt x="677764" y="10813"/>
                  </a:cubicBezTo>
                  <a:cubicBezTo>
                    <a:pt x="643855" y="-7475"/>
                    <a:pt x="600897" y="-2427"/>
                    <a:pt x="556606" y="24910"/>
                  </a:cubicBezTo>
                  <a:cubicBezTo>
                    <a:pt x="515077" y="50627"/>
                    <a:pt x="476596" y="93490"/>
                    <a:pt x="448402" y="145782"/>
                  </a:cubicBezTo>
                  <a:cubicBezTo>
                    <a:pt x="445068" y="151878"/>
                    <a:pt x="442020" y="158069"/>
                    <a:pt x="439067" y="164261"/>
                  </a:cubicBezTo>
                  <a:cubicBezTo>
                    <a:pt x="429923" y="180643"/>
                    <a:pt x="342103" y="342949"/>
                    <a:pt x="332863" y="360095"/>
                  </a:cubicBezTo>
                  <a:cubicBezTo>
                    <a:pt x="332578" y="360475"/>
                    <a:pt x="332292" y="360952"/>
                    <a:pt x="332101" y="361333"/>
                  </a:cubicBezTo>
                  <a:cubicBezTo>
                    <a:pt x="322195" y="379621"/>
                    <a:pt x="311908" y="398575"/>
                    <a:pt x="301431" y="417816"/>
                  </a:cubicBezTo>
                  <a:cubicBezTo>
                    <a:pt x="300859" y="418864"/>
                    <a:pt x="300478" y="419912"/>
                    <a:pt x="300193" y="420959"/>
                  </a:cubicBezTo>
                  <a:cubicBezTo>
                    <a:pt x="231994" y="547451"/>
                    <a:pt x="154841" y="689945"/>
                    <a:pt x="110455" y="771860"/>
                  </a:cubicBezTo>
                  <a:lnTo>
                    <a:pt x="73593" y="840155"/>
                  </a:lnTo>
                  <a:cubicBezTo>
                    <a:pt x="67878" y="850632"/>
                    <a:pt x="64068" y="861872"/>
                    <a:pt x="62163" y="873492"/>
                  </a:cubicBezTo>
                  <a:cubicBezTo>
                    <a:pt x="33683" y="925880"/>
                    <a:pt x="4251" y="1004175"/>
                    <a:pt x="13014" y="1095901"/>
                  </a:cubicBezTo>
                  <a:cubicBezTo>
                    <a:pt x="13586" y="1101235"/>
                    <a:pt x="14252" y="1106569"/>
                    <a:pt x="14919" y="1111712"/>
                  </a:cubicBezTo>
                  <a:cubicBezTo>
                    <a:pt x="14824" y="1112474"/>
                    <a:pt x="14919" y="1113332"/>
                    <a:pt x="15014" y="1114189"/>
                  </a:cubicBezTo>
                  <a:cubicBezTo>
                    <a:pt x="18348" y="1135430"/>
                    <a:pt x="23396" y="1156289"/>
                    <a:pt x="30349" y="1176673"/>
                  </a:cubicBezTo>
                  <a:lnTo>
                    <a:pt x="30349" y="1176673"/>
                  </a:lnTo>
                  <a:lnTo>
                    <a:pt x="1870" y="1229632"/>
                  </a:lnTo>
                  <a:cubicBezTo>
                    <a:pt x="-2226" y="1237252"/>
                    <a:pt x="631" y="1246777"/>
                    <a:pt x="8251" y="1250873"/>
                  </a:cubicBezTo>
                  <a:cubicBezTo>
                    <a:pt x="10537" y="1252111"/>
                    <a:pt x="13109" y="1252778"/>
                    <a:pt x="15586" y="1252778"/>
                  </a:cubicBezTo>
                  <a:cubicBezTo>
                    <a:pt x="21110" y="1252778"/>
                    <a:pt x="26539" y="1249825"/>
                    <a:pt x="29302" y="1244491"/>
                  </a:cubicBezTo>
                  <a:lnTo>
                    <a:pt x="57020" y="1192961"/>
                  </a:lnTo>
                  <a:cubicBezTo>
                    <a:pt x="78451" y="1188960"/>
                    <a:pt x="99311" y="1182959"/>
                    <a:pt x="119313" y="1174863"/>
                  </a:cubicBezTo>
                  <a:cubicBezTo>
                    <a:pt x="120646" y="1174673"/>
                    <a:pt x="121885" y="1174387"/>
                    <a:pt x="123123" y="1174006"/>
                  </a:cubicBezTo>
                  <a:cubicBezTo>
                    <a:pt x="125980" y="1172672"/>
                    <a:pt x="128838" y="1171529"/>
                    <a:pt x="131600" y="1170291"/>
                  </a:cubicBezTo>
                  <a:cubicBezTo>
                    <a:pt x="231422" y="1125619"/>
                    <a:pt x="285905" y="1040084"/>
                    <a:pt x="312575" y="982363"/>
                  </a:cubicBezTo>
                  <a:cubicBezTo>
                    <a:pt x="314766" y="979220"/>
                    <a:pt x="316766" y="975981"/>
                    <a:pt x="318576" y="972647"/>
                  </a:cubicBezTo>
                  <a:cubicBezTo>
                    <a:pt x="318671" y="972552"/>
                    <a:pt x="318766" y="972171"/>
                    <a:pt x="318862" y="971981"/>
                  </a:cubicBezTo>
                  <a:lnTo>
                    <a:pt x="352295" y="909973"/>
                  </a:lnTo>
                  <a:cubicBezTo>
                    <a:pt x="396681" y="827582"/>
                    <a:pt x="477643" y="676896"/>
                    <a:pt x="549176" y="543356"/>
                  </a:cubicBezTo>
                  <a:cubicBezTo>
                    <a:pt x="549462" y="542784"/>
                    <a:pt x="549748" y="542213"/>
                    <a:pt x="549938" y="541641"/>
                  </a:cubicBezTo>
                  <a:lnTo>
                    <a:pt x="550033" y="541355"/>
                  </a:lnTo>
                  <a:lnTo>
                    <a:pt x="578608" y="487920"/>
                  </a:lnTo>
                  <a:lnTo>
                    <a:pt x="578799" y="487634"/>
                  </a:lnTo>
                  <a:cubicBezTo>
                    <a:pt x="668239" y="320661"/>
                    <a:pt x="685955" y="286181"/>
                    <a:pt x="689956" y="277703"/>
                  </a:cubicBezTo>
                  <a:cubicBezTo>
                    <a:pt x="690146" y="277227"/>
                    <a:pt x="690527" y="276751"/>
                    <a:pt x="690622" y="276465"/>
                  </a:cubicBezTo>
                  <a:cubicBezTo>
                    <a:pt x="693289" y="271417"/>
                    <a:pt x="695956" y="266464"/>
                    <a:pt x="698338" y="261415"/>
                  </a:cubicBezTo>
                  <a:cubicBezTo>
                    <a:pt x="697099" y="274941"/>
                    <a:pt x="693099" y="288181"/>
                    <a:pt x="686527" y="300468"/>
                  </a:cubicBezTo>
                  <a:lnTo>
                    <a:pt x="529364" y="590981"/>
                  </a:lnTo>
                  <a:cubicBezTo>
                    <a:pt x="499932" y="645559"/>
                    <a:pt x="511553" y="712424"/>
                    <a:pt x="557844" y="753858"/>
                  </a:cubicBezTo>
                  <a:cubicBezTo>
                    <a:pt x="560797" y="756430"/>
                    <a:pt x="564512" y="757858"/>
                    <a:pt x="568321" y="757858"/>
                  </a:cubicBezTo>
                  <a:cubicBezTo>
                    <a:pt x="571370" y="757858"/>
                    <a:pt x="574513" y="756906"/>
                    <a:pt x="577465" y="754906"/>
                  </a:cubicBezTo>
                  <a:cubicBezTo>
                    <a:pt x="583371" y="750715"/>
                    <a:pt x="585562" y="742999"/>
                    <a:pt x="582895" y="736237"/>
                  </a:cubicBezTo>
                  <a:cubicBezTo>
                    <a:pt x="577656" y="723664"/>
                    <a:pt x="575084" y="710424"/>
                    <a:pt x="575084" y="697184"/>
                  </a:cubicBezTo>
                  <a:cubicBezTo>
                    <a:pt x="575084" y="680516"/>
                    <a:pt x="579275" y="663942"/>
                    <a:pt x="587371" y="648892"/>
                  </a:cubicBezTo>
                  <a:lnTo>
                    <a:pt x="766918" y="316851"/>
                  </a:lnTo>
                  <a:cubicBezTo>
                    <a:pt x="783872" y="285514"/>
                    <a:pt x="787587" y="249414"/>
                    <a:pt x="777205" y="215315"/>
                  </a:cubicBezTo>
                  <a:close/>
                  <a:moveTo>
                    <a:pt x="425542" y="396671"/>
                  </a:moveTo>
                  <a:cubicBezTo>
                    <a:pt x="427732" y="397432"/>
                    <a:pt x="429828" y="398099"/>
                    <a:pt x="432019" y="398861"/>
                  </a:cubicBezTo>
                  <a:cubicBezTo>
                    <a:pt x="434876" y="399909"/>
                    <a:pt x="437734" y="400957"/>
                    <a:pt x="440591" y="402100"/>
                  </a:cubicBezTo>
                  <a:cubicBezTo>
                    <a:pt x="449640" y="405719"/>
                    <a:pt x="458498" y="409815"/>
                    <a:pt x="467166" y="414482"/>
                  </a:cubicBezTo>
                  <a:cubicBezTo>
                    <a:pt x="471071" y="416578"/>
                    <a:pt x="474881" y="418768"/>
                    <a:pt x="478596" y="421055"/>
                  </a:cubicBezTo>
                  <a:cubicBezTo>
                    <a:pt x="481072" y="422483"/>
                    <a:pt x="483454" y="424007"/>
                    <a:pt x="485835" y="425722"/>
                  </a:cubicBezTo>
                  <a:cubicBezTo>
                    <a:pt x="491169" y="429056"/>
                    <a:pt x="496217" y="432675"/>
                    <a:pt x="501170" y="436485"/>
                  </a:cubicBezTo>
                  <a:cubicBezTo>
                    <a:pt x="502885" y="437818"/>
                    <a:pt x="504599" y="439152"/>
                    <a:pt x="506218" y="440581"/>
                  </a:cubicBezTo>
                  <a:cubicBezTo>
                    <a:pt x="508695" y="442486"/>
                    <a:pt x="511171" y="444486"/>
                    <a:pt x="513648" y="446772"/>
                  </a:cubicBezTo>
                  <a:cubicBezTo>
                    <a:pt x="513838" y="446772"/>
                    <a:pt x="513934" y="446963"/>
                    <a:pt x="514124" y="447248"/>
                  </a:cubicBezTo>
                  <a:cubicBezTo>
                    <a:pt x="517267" y="449915"/>
                    <a:pt x="520411" y="452773"/>
                    <a:pt x="523459" y="455916"/>
                  </a:cubicBezTo>
                  <a:cubicBezTo>
                    <a:pt x="524030" y="456297"/>
                    <a:pt x="524602" y="456868"/>
                    <a:pt x="525173" y="457631"/>
                  </a:cubicBezTo>
                  <a:cubicBezTo>
                    <a:pt x="528316" y="460488"/>
                    <a:pt x="531269" y="463726"/>
                    <a:pt x="534127" y="466965"/>
                  </a:cubicBezTo>
                  <a:cubicBezTo>
                    <a:pt x="535460" y="468394"/>
                    <a:pt x="536889" y="469918"/>
                    <a:pt x="538032" y="471442"/>
                  </a:cubicBezTo>
                  <a:cubicBezTo>
                    <a:pt x="539365" y="472966"/>
                    <a:pt x="540508" y="474585"/>
                    <a:pt x="541842" y="476109"/>
                  </a:cubicBezTo>
                  <a:cubicBezTo>
                    <a:pt x="543366" y="478014"/>
                    <a:pt x="544985" y="479919"/>
                    <a:pt x="546414" y="481919"/>
                  </a:cubicBezTo>
                  <a:lnTo>
                    <a:pt x="534317" y="504493"/>
                  </a:lnTo>
                  <a:cubicBezTo>
                    <a:pt x="513648" y="475728"/>
                    <a:pt x="486883" y="452106"/>
                    <a:pt x="455736" y="435342"/>
                  </a:cubicBezTo>
                  <a:cubicBezTo>
                    <a:pt x="421827" y="417054"/>
                    <a:pt x="384298" y="407720"/>
                    <a:pt x="345722" y="407720"/>
                  </a:cubicBezTo>
                  <a:lnTo>
                    <a:pt x="342388" y="407720"/>
                  </a:lnTo>
                  <a:cubicBezTo>
                    <a:pt x="346675" y="399909"/>
                    <a:pt x="350866" y="392289"/>
                    <a:pt x="354962" y="384574"/>
                  </a:cubicBezTo>
                  <a:cubicBezTo>
                    <a:pt x="356581" y="384669"/>
                    <a:pt x="358200" y="384669"/>
                    <a:pt x="359724" y="384764"/>
                  </a:cubicBezTo>
                  <a:cubicBezTo>
                    <a:pt x="363915" y="384955"/>
                    <a:pt x="368106" y="385240"/>
                    <a:pt x="372297" y="385622"/>
                  </a:cubicBezTo>
                  <a:cubicBezTo>
                    <a:pt x="375536" y="385812"/>
                    <a:pt x="378774" y="386193"/>
                    <a:pt x="382012" y="386765"/>
                  </a:cubicBezTo>
                  <a:cubicBezTo>
                    <a:pt x="385251" y="387146"/>
                    <a:pt x="388489" y="387622"/>
                    <a:pt x="391633" y="388193"/>
                  </a:cubicBezTo>
                  <a:cubicBezTo>
                    <a:pt x="396395" y="389050"/>
                    <a:pt x="401158" y="390003"/>
                    <a:pt x="405920" y="391146"/>
                  </a:cubicBezTo>
                  <a:cubicBezTo>
                    <a:pt x="412492" y="392670"/>
                    <a:pt x="419065" y="394575"/>
                    <a:pt x="425542" y="396671"/>
                  </a:cubicBezTo>
                  <a:close/>
                  <a:moveTo>
                    <a:pt x="57877" y="1160766"/>
                  </a:moveTo>
                  <a:cubicBezTo>
                    <a:pt x="55972" y="1154575"/>
                    <a:pt x="54162" y="1148383"/>
                    <a:pt x="52543" y="1142192"/>
                  </a:cubicBezTo>
                  <a:lnTo>
                    <a:pt x="77879" y="1155908"/>
                  </a:lnTo>
                  <a:cubicBezTo>
                    <a:pt x="71402" y="1157718"/>
                    <a:pt x="64639" y="1159337"/>
                    <a:pt x="57877" y="1160766"/>
                  </a:cubicBezTo>
                  <a:close/>
                  <a:moveTo>
                    <a:pt x="118932" y="1141621"/>
                  </a:moveTo>
                  <a:cubicBezTo>
                    <a:pt x="118837" y="1141621"/>
                    <a:pt x="118741" y="1141716"/>
                    <a:pt x="118551" y="1141811"/>
                  </a:cubicBezTo>
                  <a:lnTo>
                    <a:pt x="45113" y="1101997"/>
                  </a:lnTo>
                  <a:cubicBezTo>
                    <a:pt x="44732" y="1098949"/>
                    <a:pt x="44446" y="1095996"/>
                    <a:pt x="44161" y="1092758"/>
                  </a:cubicBezTo>
                  <a:cubicBezTo>
                    <a:pt x="38446" y="1032179"/>
                    <a:pt x="50923" y="977696"/>
                    <a:pt x="68259" y="933881"/>
                  </a:cubicBezTo>
                  <a:cubicBezTo>
                    <a:pt x="75784" y="914831"/>
                    <a:pt x="84166" y="897781"/>
                    <a:pt x="92453" y="883207"/>
                  </a:cubicBezTo>
                  <a:cubicBezTo>
                    <a:pt x="97882" y="873492"/>
                    <a:pt x="103311" y="864824"/>
                    <a:pt x="108264" y="857395"/>
                  </a:cubicBezTo>
                  <a:cubicBezTo>
                    <a:pt x="127695" y="852632"/>
                    <a:pt x="174653" y="845584"/>
                    <a:pt x="221802" y="872540"/>
                  </a:cubicBezTo>
                  <a:cubicBezTo>
                    <a:pt x="265045" y="897305"/>
                    <a:pt x="283333" y="935881"/>
                    <a:pt x="290287" y="955883"/>
                  </a:cubicBezTo>
                  <a:cubicBezTo>
                    <a:pt x="288667" y="959598"/>
                    <a:pt x="286953" y="963503"/>
                    <a:pt x="285143" y="967504"/>
                  </a:cubicBezTo>
                  <a:cubicBezTo>
                    <a:pt x="277142" y="984934"/>
                    <a:pt x="266379" y="1005223"/>
                    <a:pt x="252282" y="1025987"/>
                  </a:cubicBezTo>
                  <a:cubicBezTo>
                    <a:pt x="223421" y="1068850"/>
                    <a:pt x="180654" y="1113903"/>
                    <a:pt x="118932" y="1141621"/>
                  </a:cubicBezTo>
                  <a:close/>
                  <a:moveTo>
                    <a:pt x="325053" y="895399"/>
                  </a:moveTo>
                  <a:lnTo>
                    <a:pt x="310003" y="923308"/>
                  </a:lnTo>
                  <a:cubicBezTo>
                    <a:pt x="297812" y="898829"/>
                    <a:pt x="275713" y="867587"/>
                    <a:pt x="237232" y="845584"/>
                  </a:cubicBezTo>
                  <a:cubicBezTo>
                    <a:pt x="191608" y="819485"/>
                    <a:pt x="146269" y="819771"/>
                    <a:pt x="117979" y="823867"/>
                  </a:cubicBezTo>
                  <a:lnTo>
                    <a:pt x="137982" y="786719"/>
                  </a:lnTo>
                  <a:cubicBezTo>
                    <a:pt x="181892" y="705757"/>
                    <a:pt x="257711" y="565644"/>
                    <a:pt x="325339" y="440295"/>
                  </a:cubicBezTo>
                  <a:cubicBezTo>
                    <a:pt x="365820" y="436295"/>
                    <a:pt x="405730" y="444200"/>
                    <a:pt x="441258" y="463250"/>
                  </a:cubicBezTo>
                  <a:cubicBezTo>
                    <a:pt x="472690" y="480205"/>
                    <a:pt x="499075" y="505446"/>
                    <a:pt x="517744" y="536402"/>
                  </a:cubicBezTo>
                  <a:cubicBezTo>
                    <a:pt x="447259" y="667942"/>
                    <a:pt x="368582" y="814437"/>
                    <a:pt x="325053" y="895399"/>
                  </a:cubicBezTo>
                  <a:close/>
                  <a:moveTo>
                    <a:pt x="663381" y="260939"/>
                  </a:moveTo>
                  <a:cubicBezTo>
                    <a:pt x="663000" y="261606"/>
                    <a:pt x="662619" y="262178"/>
                    <a:pt x="662238" y="262844"/>
                  </a:cubicBezTo>
                  <a:cubicBezTo>
                    <a:pt x="661952" y="263416"/>
                    <a:pt x="661666" y="264082"/>
                    <a:pt x="661476" y="264654"/>
                  </a:cubicBezTo>
                  <a:cubicBezTo>
                    <a:pt x="659857" y="267988"/>
                    <a:pt x="648141" y="291705"/>
                    <a:pt x="562416" y="451820"/>
                  </a:cubicBezTo>
                  <a:cubicBezTo>
                    <a:pt x="554034" y="441914"/>
                    <a:pt x="544985" y="432580"/>
                    <a:pt x="535174" y="424103"/>
                  </a:cubicBezTo>
                  <a:cubicBezTo>
                    <a:pt x="531936" y="421245"/>
                    <a:pt x="528697" y="418483"/>
                    <a:pt x="525268" y="415816"/>
                  </a:cubicBezTo>
                  <a:cubicBezTo>
                    <a:pt x="522125" y="413244"/>
                    <a:pt x="518982" y="410863"/>
                    <a:pt x="515743" y="408482"/>
                  </a:cubicBezTo>
                  <a:cubicBezTo>
                    <a:pt x="515362" y="408005"/>
                    <a:pt x="514886" y="407720"/>
                    <a:pt x="514505" y="407624"/>
                  </a:cubicBezTo>
                  <a:cubicBezTo>
                    <a:pt x="511362" y="405338"/>
                    <a:pt x="508219" y="403148"/>
                    <a:pt x="505075" y="400957"/>
                  </a:cubicBezTo>
                  <a:cubicBezTo>
                    <a:pt x="501837" y="398766"/>
                    <a:pt x="498598" y="396671"/>
                    <a:pt x="495265" y="394670"/>
                  </a:cubicBezTo>
                  <a:cubicBezTo>
                    <a:pt x="491264" y="392194"/>
                    <a:pt x="487264" y="389908"/>
                    <a:pt x="483168" y="387717"/>
                  </a:cubicBezTo>
                  <a:cubicBezTo>
                    <a:pt x="482787" y="387431"/>
                    <a:pt x="482406" y="387241"/>
                    <a:pt x="482025" y="387050"/>
                  </a:cubicBezTo>
                  <a:cubicBezTo>
                    <a:pt x="481930" y="387050"/>
                    <a:pt x="481930" y="386955"/>
                    <a:pt x="481834" y="386955"/>
                  </a:cubicBezTo>
                  <a:cubicBezTo>
                    <a:pt x="477548" y="384669"/>
                    <a:pt x="473262" y="382478"/>
                    <a:pt x="468880" y="380383"/>
                  </a:cubicBezTo>
                  <a:cubicBezTo>
                    <a:pt x="468880" y="380383"/>
                    <a:pt x="468880" y="380383"/>
                    <a:pt x="468785" y="380383"/>
                  </a:cubicBezTo>
                  <a:cubicBezTo>
                    <a:pt x="466023" y="379049"/>
                    <a:pt x="463261" y="377811"/>
                    <a:pt x="460498" y="376668"/>
                  </a:cubicBezTo>
                  <a:cubicBezTo>
                    <a:pt x="459737" y="376192"/>
                    <a:pt x="458974" y="375906"/>
                    <a:pt x="458212" y="375620"/>
                  </a:cubicBezTo>
                  <a:cubicBezTo>
                    <a:pt x="455450" y="374477"/>
                    <a:pt x="452783" y="373334"/>
                    <a:pt x="450021" y="372287"/>
                  </a:cubicBezTo>
                  <a:cubicBezTo>
                    <a:pt x="447354" y="371239"/>
                    <a:pt x="444592" y="370191"/>
                    <a:pt x="441829" y="369239"/>
                  </a:cubicBezTo>
                  <a:cubicBezTo>
                    <a:pt x="439067" y="368286"/>
                    <a:pt x="436305" y="367333"/>
                    <a:pt x="433543" y="366476"/>
                  </a:cubicBezTo>
                  <a:cubicBezTo>
                    <a:pt x="430114" y="365333"/>
                    <a:pt x="426589" y="364286"/>
                    <a:pt x="423065" y="363333"/>
                  </a:cubicBezTo>
                  <a:cubicBezTo>
                    <a:pt x="419827" y="362381"/>
                    <a:pt x="416493" y="361618"/>
                    <a:pt x="413159" y="360857"/>
                  </a:cubicBezTo>
                  <a:cubicBezTo>
                    <a:pt x="410587" y="360190"/>
                    <a:pt x="407920" y="359618"/>
                    <a:pt x="405253" y="359047"/>
                  </a:cubicBezTo>
                  <a:cubicBezTo>
                    <a:pt x="404872" y="358951"/>
                    <a:pt x="404491" y="358856"/>
                    <a:pt x="404015" y="358761"/>
                  </a:cubicBezTo>
                  <a:cubicBezTo>
                    <a:pt x="393252" y="356475"/>
                    <a:pt x="382393" y="354951"/>
                    <a:pt x="371440" y="354094"/>
                  </a:cubicBezTo>
                  <a:cubicBezTo>
                    <a:pt x="425637" y="254081"/>
                    <a:pt x="464213" y="182834"/>
                    <a:pt x="466309" y="179024"/>
                  </a:cubicBezTo>
                  <a:cubicBezTo>
                    <a:pt x="466499" y="178548"/>
                    <a:pt x="466690" y="178262"/>
                    <a:pt x="466880" y="177881"/>
                  </a:cubicBezTo>
                  <a:cubicBezTo>
                    <a:pt x="469738" y="172071"/>
                    <a:pt x="472595" y="166261"/>
                    <a:pt x="475738" y="160355"/>
                  </a:cubicBezTo>
                  <a:cubicBezTo>
                    <a:pt x="501456" y="112921"/>
                    <a:pt x="535937" y="74154"/>
                    <a:pt x="572989" y="51294"/>
                  </a:cubicBezTo>
                  <a:cubicBezTo>
                    <a:pt x="607279" y="30148"/>
                    <a:pt x="639187" y="25481"/>
                    <a:pt x="662809" y="38149"/>
                  </a:cubicBezTo>
                  <a:cubicBezTo>
                    <a:pt x="689384" y="52437"/>
                    <a:pt x="702053" y="87203"/>
                    <a:pt x="701005" y="130447"/>
                  </a:cubicBezTo>
                  <a:cubicBezTo>
                    <a:pt x="700719" y="141020"/>
                    <a:pt x="699671" y="152068"/>
                    <a:pt x="697671" y="163594"/>
                  </a:cubicBezTo>
                  <a:cubicBezTo>
                    <a:pt x="697671" y="163975"/>
                    <a:pt x="697576" y="164356"/>
                    <a:pt x="697480" y="164832"/>
                  </a:cubicBezTo>
                  <a:cubicBezTo>
                    <a:pt x="695195" y="177881"/>
                    <a:pt x="691861" y="191407"/>
                    <a:pt x="687384" y="205123"/>
                  </a:cubicBezTo>
                  <a:cubicBezTo>
                    <a:pt x="681383" y="223697"/>
                    <a:pt x="673382" y="242461"/>
                    <a:pt x="663381" y="260939"/>
                  </a:cubicBezTo>
                  <a:close/>
                  <a:moveTo>
                    <a:pt x="739105" y="302182"/>
                  </a:moveTo>
                  <a:lnTo>
                    <a:pt x="559558" y="634129"/>
                  </a:lnTo>
                  <a:cubicBezTo>
                    <a:pt x="553177" y="646035"/>
                    <a:pt x="548700" y="658513"/>
                    <a:pt x="546033" y="671372"/>
                  </a:cubicBezTo>
                  <a:cubicBezTo>
                    <a:pt x="542413" y="649464"/>
                    <a:pt x="545652" y="626223"/>
                    <a:pt x="556701" y="605840"/>
                  </a:cubicBezTo>
                  <a:lnTo>
                    <a:pt x="713863" y="315327"/>
                  </a:lnTo>
                  <a:cubicBezTo>
                    <a:pt x="730818" y="283895"/>
                    <a:pt x="734533" y="247985"/>
                    <a:pt x="724150" y="213695"/>
                  </a:cubicBezTo>
                  <a:cubicBezTo>
                    <a:pt x="723198" y="210362"/>
                    <a:pt x="722055" y="207028"/>
                    <a:pt x="720721" y="203884"/>
                  </a:cubicBezTo>
                  <a:cubicBezTo>
                    <a:pt x="722531" y="197693"/>
                    <a:pt x="724150" y="191692"/>
                    <a:pt x="725484" y="185597"/>
                  </a:cubicBezTo>
                  <a:cubicBezTo>
                    <a:pt x="735295" y="196646"/>
                    <a:pt x="742629" y="209790"/>
                    <a:pt x="746915" y="224363"/>
                  </a:cubicBezTo>
                  <a:cubicBezTo>
                    <a:pt x="754821" y="250557"/>
                    <a:pt x="752059" y="278180"/>
                    <a:pt x="739105" y="3021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6" name="Google Shape;196;p1"/>
            <p:cNvSpPr/>
            <p:nvPr/>
          </p:nvSpPr>
          <p:spPr>
            <a:xfrm>
              <a:off x="6676831" y="5208793"/>
              <a:ext cx="59449" cy="140541"/>
            </a:xfrm>
            <a:custGeom>
              <a:avLst/>
              <a:gdLst/>
              <a:ahLst/>
              <a:cxnLst/>
              <a:rect l="l" t="t" r="r" b="b"/>
              <a:pathLst>
                <a:path w="59449" h="140541" extrusionOk="0">
                  <a:moveTo>
                    <a:pt x="49723" y="1191"/>
                  </a:moveTo>
                  <a:cubicBezTo>
                    <a:pt x="47437" y="238"/>
                    <a:pt x="45056" y="-143"/>
                    <a:pt x="42865" y="48"/>
                  </a:cubicBezTo>
                  <a:cubicBezTo>
                    <a:pt x="37055" y="334"/>
                    <a:pt x="31626" y="3953"/>
                    <a:pt x="29244" y="9763"/>
                  </a:cubicBezTo>
                  <a:cubicBezTo>
                    <a:pt x="26577" y="16240"/>
                    <a:pt x="24101" y="22717"/>
                    <a:pt x="21815" y="29385"/>
                  </a:cubicBezTo>
                  <a:cubicBezTo>
                    <a:pt x="17719" y="40910"/>
                    <a:pt x="14100" y="52721"/>
                    <a:pt x="11052" y="64627"/>
                  </a:cubicBezTo>
                  <a:cubicBezTo>
                    <a:pt x="6003" y="83772"/>
                    <a:pt x="2384" y="103489"/>
                    <a:pt x="98" y="123206"/>
                  </a:cubicBezTo>
                  <a:cubicBezTo>
                    <a:pt x="-854" y="131683"/>
                    <a:pt x="5242" y="139398"/>
                    <a:pt x="13814" y="140446"/>
                  </a:cubicBezTo>
                  <a:cubicBezTo>
                    <a:pt x="14385" y="140541"/>
                    <a:pt x="14957" y="140541"/>
                    <a:pt x="15624" y="140541"/>
                  </a:cubicBezTo>
                  <a:cubicBezTo>
                    <a:pt x="23434" y="140541"/>
                    <a:pt x="30197" y="134731"/>
                    <a:pt x="31245" y="126921"/>
                  </a:cubicBezTo>
                  <a:cubicBezTo>
                    <a:pt x="33340" y="108633"/>
                    <a:pt x="36769" y="90345"/>
                    <a:pt x="41341" y="72533"/>
                  </a:cubicBezTo>
                  <a:cubicBezTo>
                    <a:pt x="42389" y="68532"/>
                    <a:pt x="43437" y="64532"/>
                    <a:pt x="44675" y="60531"/>
                  </a:cubicBezTo>
                  <a:cubicBezTo>
                    <a:pt x="48104" y="48816"/>
                    <a:pt x="52009" y="37195"/>
                    <a:pt x="56581" y="25956"/>
                  </a:cubicBezTo>
                  <a:cubicBezTo>
                    <a:pt x="57153" y="24527"/>
                    <a:pt x="57724" y="23098"/>
                    <a:pt x="58296" y="21670"/>
                  </a:cubicBezTo>
                  <a:cubicBezTo>
                    <a:pt x="61534" y="13573"/>
                    <a:pt x="57724" y="4429"/>
                    <a:pt x="49723" y="119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7" name="Google Shape;197;p1"/>
            <p:cNvSpPr/>
            <p:nvPr/>
          </p:nvSpPr>
          <p:spPr>
            <a:xfrm>
              <a:off x="7098580" y="4430398"/>
              <a:ext cx="50333" cy="67496"/>
            </a:xfrm>
            <a:custGeom>
              <a:avLst/>
              <a:gdLst/>
              <a:ahLst/>
              <a:cxnLst/>
              <a:rect l="l" t="t" r="r" b="b"/>
              <a:pathLst>
                <a:path w="50333" h="67496" extrusionOk="0">
                  <a:moveTo>
                    <a:pt x="42216" y="1870"/>
                  </a:moveTo>
                  <a:cubicBezTo>
                    <a:pt x="34692" y="-2226"/>
                    <a:pt x="25262" y="632"/>
                    <a:pt x="21261" y="8251"/>
                  </a:cubicBezTo>
                  <a:lnTo>
                    <a:pt x="1830" y="44446"/>
                  </a:lnTo>
                  <a:cubicBezTo>
                    <a:pt x="-2170" y="52067"/>
                    <a:pt x="592" y="61496"/>
                    <a:pt x="8117" y="65592"/>
                  </a:cubicBezTo>
                  <a:cubicBezTo>
                    <a:pt x="10403" y="66830"/>
                    <a:pt x="12975" y="67497"/>
                    <a:pt x="15451" y="67497"/>
                  </a:cubicBezTo>
                  <a:cubicBezTo>
                    <a:pt x="20880" y="67497"/>
                    <a:pt x="26309" y="64449"/>
                    <a:pt x="29072" y="59305"/>
                  </a:cubicBezTo>
                  <a:lnTo>
                    <a:pt x="48503" y="23110"/>
                  </a:lnTo>
                  <a:cubicBezTo>
                    <a:pt x="52503" y="15395"/>
                    <a:pt x="49741" y="5966"/>
                    <a:pt x="42216" y="187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8" name="Google Shape;198;p1"/>
            <p:cNvSpPr/>
            <p:nvPr/>
          </p:nvSpPr>
          <p:spPr>
            <a:xfrm>
              <a:off x="7028818" y="4505875"/>
              <a:ext cx="80087" cy="121178"/>
            </a:xfrm>
            <a:custGeom>
              <a:avLst/>
              <a:gdLst/>
              <a:ahLst/>
              <a:cxnLst/>
              <a:rect l="l" t="t" r="r" b="b"/>
              <a:pathLst>
                <a:path w="80087" h="121178" extrusionOk="0">
                  <a:moveTo>
                    <a:pt x="71878" y="1830"/>
                  </a:moveTo>
                  <a:cubicBezTo>
                    <a:pt x="64354" y="-2170"/>
                    <a:pt x="54829" y="592"/>
                    <a:pt x="50733" y="8117"/>
                  </a:cubicBezTo>
                  <a:lnTo>
                    <a:pt x="1870" y="98223"/>
                  </a:lnTo>
                  <a:cubicBezTo>
                    <a:pt x="-2226" y="105748"/>
                    <a:pt x="631" y="115178"/>
                    <a:pt x="8251" y="119274"/>
                  </a:cubicBezTo>
                  <a:cubicBezTo>
                    <a:pt x="10537" y="120512"/>
                    <a:pt x="13109" y="121179"/>
                    <a:pt x="15681" y="121179"/>
                  </a:cubicBezTo>
                  <a:cubicBezTo>
                    <a:pt x="21205" y="121179"/>
                    <a:pt x="26635" y="118131"/>
                    <a:pt x="29397" y="112987"/>
                  </a:cubicBezTo>
                  <a:lnTo>
                    <a:pt x="78260" y="22881"/>
                  </a:lnTo>
                  <a:cubicBezTo>
                    <a:pt x="82261" y="15261"/>
                    <a:pt x="79498" y="5831"/>
                    <a:pt x="71878" y="183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99" name="Google Shape;199;p1"/>
          <p:cNvSpPr/>
          <p:nvPr/>
        </p:nvSpPr>
        <p:spPr>
          <a:xfrm rot="1962777">
            <a:off x="3947037" y="4505765"/>
            <a:ext cx="890069" cy="890068"/>
          </a:xfrm>
          <a:custGeom>
            <a:avLst/>
            <a:gdLst/>
            <a:ahLst/>
            <a:cxnLst/>
            <a:rect l="l" t="t" r="r" b="b"/>
            <a:pathLst>
              <a:path w="1152144" h="1152143" extrusionOk="0">
                <a:moveTo>
                  <a:pt x="1120426" y="823150"/>
                </a:moveTo>
                <a:lnTo>
                  <a:pt x="852107" y="554831"/>
                </a:lnTo>
                <a:lnTo>
                  <a:pt x="1019080" y="387858"/>
                </a:lnTo>
                <a:cubicBezTo>
                  <a:pt x="1019937" y="387191"/>
                  <a:pt x="1020890" y="386429"/>
                  <a:pt x="1021651" y="385667"/>
                </a:cubicBezTo>
                <a:lnTo>
                  <a:pt x="1088708" y="318325"/>
                </a:lnTo>
                <a:cubicBezTo>
                  <a:pt x="1121664" y="285274"/>
                  <a:pt x="1121664" y="231553"/>
                  <a:pt x="1088708" y="198501"/>
                </a:cubicBezTo>
                <a:lnTo>
                  <a:pt x="983933" y="93345"/>
                </a:lnTo>
                <a:cubicBezTo>
                  <a:pt x="951071" y="60293"/>
                  <a:pt x="897541" y="60293"/>
                  <a:pt x="864584" y="93345"/>
                </a:cubicBezTo>
                <a:lnTo>
                  <a:pt x="806482" y="151638"/>
                </a:lnTo>
                <a:cubicBezTo>
                  <a:pt x="804958" y="152495"/>
                  <a:pt x="803434" y="153638"/>
                  <a:pt x="802100" y="154972"/>
                </a:cubicBezTo>
                <a:lnTo>
                  <a:pt x="627126" y="329946"/>
                </a:lnTo>
                <a:lnTo>
                  <a:pt x="605885" y="308705"/>
                </a:lnTo>
                <a:lnTo>
                  <a:pt x="328898" y="31718"/>
                </a:lnTo>
                <a:cubicBezTo>
                  <a:pt x="308420" y="11239"/>
                  <a:pt x="281178" y="0"/>
                  <a:pt x="252032" y="0"/>
                </a:cubicBezTo>
                <a:cubicBezTo>
                  <a:pt x="222885" y="0"/>
                  <a:pt x="195644" y="11239"/>
                  <a:pt x="175165" y="31718"/>
                </a:cubicBezTo>
                <a:lnTo>
                  <a:pt x="31718" y="175070"/>
                </a:lnTo>
                <a:cubicBezTo>
                  <a:pt x="11240" y="195548"/>
                  <a:pt x="0" y="222885"/>
                  <a:pt x="0" y="252031"/>
                </a:cubicBezTo>
                <a:cubicBezTo>
                  <a:pt x="0" y="281178"/>
                  <a:pt x="11240" y="308420"/>
                  <a:pt x="31718" y="328898"/>
                </a:cubicBezTo>
                <a:lnTo>
                  <a:pt x="329946" y="627126"/>
                </a:lnTo>
                <a:lnTo>
                  <a:pt x="322612" y="634460"/>
                </a:lnTo>
                <a:lnTo>
                  <a:pt x="216884" y="740188"/>
                </a:lnTo>
                <a:cubicBezTo>
                  <a:pt x="215837" y="741140"/>
                  <a:pt x="214979" y="742283"/>
                  <a:pt x="214217" y="743331"/>
                </a:cubicBezTo>
                <a:cubicBezTo>
                  <a:pt x="214122" y="743426"/>
                  <a:pt x="214122" y="743522"/>
                  <a:pt x="214122" y="743522"/>
                </a:cubicBezTo>
                <a:cubicBezTo>
                  <a:pt x="210788" y="745807"/>
                  <a:pt x="208121" y="749046"/>
                  <a:pt x="206502" y="752856"/>
                </a:cubicBezTo>
                <a:lnTo>
                  <a:pt x="124206" y="950500"/>
                </a:lnTo>
                <a:cubicBezTo>
                  <a:pt x="123825" y="951357"/>
                  <a:pt x="123539" y="952309"/>
                  <a:pt x="123254" y="953167"/>
                </a:cubicBezTo>
                <a:lnTo>
                  <a:pt x="68199" y="1085564"/>
                </a:lnTo>
                <a:cubicBezTo>
                  <a:pt x="64675" y="1093661"/>
                  <a:pt x="66580" y="1102995"/>
                  <a:pt x="72771" y="1109186"/>
                </a:cubicBezTo>
                <a:cubicBezTo>
                  <a:pt x="76962" y="1113377"/>
                  <a:pt x="82487" y="1115568"/>
                  <a:pt x="88106" y="1115568"/>
                </a:cubicBezTo>
                <a:cubicBezTo>
                  <a:pt x="90964" y="1115568"/>
                  <a:pt x="93821" y="1114901"/>
                  <a:pt x="96107" y="1113473"/>
                </a:cubicBezTo>
                <a:lnTo>
                  <a:pt x="226790" y="1059275"/>
                </a:lnTo>
                <a:cubicBezTo>
                  <a:pt x="228410" y="1058989"/>
                  <a:pt x="229934" y="1058513"/>
                  <a:pt x="231458" y="1057751"/>
                </a:cubicBezTo>
                <a:lnTo>
                  <a:pt x="429101" y="975455"/>
                </a:lnTo>
                <a:cubicBezTo>
                  <a:pt x="433102" y="973836"/>
                  <a:pt x="436340" y="971169"/>
                  <a:pt x="438626" y="967740"/>
                </a:cubicBezTo>
                <a:cubicBezTo>
                  <a:pt x="439769" y="966978"/>
                  <a:pt x="440817" y="966121"/>
                  <a:pt x="441770" y="965168"/>
                </a:cubicBezTo>
                <a:lnTo>
                  <a:pt x="547592" y="859441"/>
                </a:lnTo>
                <a:lnTo>
                  <a:pt x="554927" y="852106"/>
                </a:lnTo>
                <a:lnTo>
                  <a:pt x="823151" y="1120331"/>
                </a:lnTo>
                <a:cubicBezTo>
                  <a:pt x="843629" y="1140809"/>
                  <a:pt x="870966" y="1152144"/>
                  <a:pt x="900113" y="1152144"/>
                </a:cubicBezTo>
                <a:cubicBezTo>
                  <a:pt x="929259" y="1152144"/>
                  <a:pt x="956501" y="1140809"/>
                  <a:pt x="976979" y="1120331"/>
                </a:cubicBezTo>
                <a:lnTo>
                  <a:pt x="1120426" y="976979"/>
                </a:lnTo>
                <a:cubicBezTo>
                  <a:pt x="1140905" y="956500"/>
                  <a:pt x="1152144" y="929164"/>
                  <a:pt x="1152144" y="900017"/>
                </a:cubicBezTo>
                <a:cubicBezTo>
                  <a:pt x="1152144" y="870871"/>
                  <a:pt x="1140905" y="843629"/>
                  <a:pt x="1120426" y="823150"/>
                </a:cubicBezTo>
                <a:close/>
                <a:moveTo>
                  <a:pt x="821531" y="524256"/>
                </a:moveTo>
                <a:lnTo>
                  <a:pt x="800291" y="503015"/>
                </a:lnTo>
                <a:lnTo>
                  <a:pt x="752951" y="455676"/>
                </a:lnTo>
                <a:lnTo>
                  <a:pt x="752951" y="455581"/>
                </a:lnTo>
                <a:lnTo>
                  <a:pt x="735425" y="438150"/>
                </a:lnTo>
                <a:lnTo>
                  <a:pt x="657892" y="360521"/>
                </a:lnTo>
                <a:lnTo>
                  <a:pt x="812387" y="206026"/>
                </a:lnTo>
                <a:lnTo>
                  <a:pt x="812387" y="206026"/>
                </a:lnTo>
                <a:lnTo>
                  <a:pt x="904494" y="298513"/>
                </a:lnTo>
                <a:lnTo>
                  <a:pt x="780479" y="422529"/>
                </a:lnTo>
                <a:cubicBezTo>
                  <a:pt x="772001" y="430911"/>
                  <a:pt x="772001" y="444627"/>
                  <a:pt x="780479" y="453104"/>
                </a:cubicBezTo>
                <a:cubicBezTo>
                  <a:pt x="784669" y="457295"/>
                  <a:pt x="790289" y="459486"/>
                  <a:pt x="795814" y="459486"/>
                </a:cubicBezTo>
                <a:cubicBezTo>
                  <a:pt x="801434" y="459486"/>
                  <a:pt x="806958" y="457295"/>
                  <a:pt x="811149" y="453104"/>
                </a:cubicBezTo>
                <a:lnTo>
                  <a:pt x="935069" y="329184"/>
                </a:lnTo>
                <a:lnTo>
                  <a:pt x="935069" y="329184"/>
                </a:lnTo>
                <a:lnTo>
                  <a:pt x="975836" y="370046"/>
                </a:lnTo>
                <a:lnTo>
                  <a:pt x="821531" y="524256"/>
                </a:lnTo>
                <a:close/>
                <a:moveTo>
                  <a:pt x="894874" y="124111"/>
                </a:moveTo>
                <a:cubicBezTo>
                  <a:pt x="911066" y="107918"/>
                  <a:pt x="937165" y="107918"/>
                  <a:pt x="953357" y="124111"/>
                </a:cubicBezTo>
                <a:lnTo>
                  <a:pt x="1058132" y="229267"/>
                </a:lnTo>
                <a:cubicBezTo>
                  <a:pt x="1065752" y="237077"/>
                  <a:pt x="1070039" y="247459"/>
                  <a:pt x="1070039" y="258604"/>
                </a:cubicBezTo>
                <a:cubicBezTo>
                  <a:pt x="1070039" y="269653"/>
                  <a:pt x="1065848" y="280035"/>
                  <a:pt x="1058132" y="287846"/>
                </a:cubicBezTo>
                <a:lnTo>
                  <a:pt x="1012031" y="334232"/>
                </a:lnTo>
                <a:lnTo>
                  <a:pt x="848582" y="170783"/>
                </a:lnTo>
                <a:lnTo>
                  <a:pt x="894874" y="124111"/>
                </a:lnTo>
                <a:close/>
                <a:moveTo>
                  <a:pt x="128302" y="1053941"/>
                </a:moveTo>
                <a:lnTo>
                  <a:pt x="151829" y="997172"/>
                </a:lnTo>
                <a:lnTo>
                  <a:pt x="185071" y="1030414"/>
                </a:lnTo>
                <a:lnTo>
                  <a:pt x="128302" y="1053941"/>
                </a:lnTo>
                <a:close/>
                <a:moveTo>
                  <a:pt x="228410" y="1012222"/>
                </a:moveTo>
                <a:lnTo>
                  <a:pt x="169736" y="953643"/>
                </a:lnTo>
                <a:lnTo>
                  <a:pt x="233934" y="799433"/>
                </a:lnTo>
                <a:lnTo>
                  <a:pt x="382619" y="948023"/>
                </a:lnTo>
                <a:lnTo>
                  <a:pt x="228410" y="1012222"/>
                </a:lnTo>
                <a:close/>
                <a:moveTo>
                  <a:pt x="426530" y="919258"/>
                </a:moveTo>
                <a:lnTo>
                  <a:pt x="262795" y="755523"/>
                </a:lnTo>
                <a:lnTo>
                  <a:pt x="353282" y="665131"/>
                </a:lnTo>
                <a:lnTo>
                  <a:pt x="360617" y="657797"/>
                </a:lnTo>
                <a:lnTo>
                  <a:pt x="503015" y="800195"/>
                </a:lnTo>
                <a:lnTo>
                  <a:pt x="524256" y="821436"/>
                </a:lnTo>
                <a:lnTo>
                  <a:pt x="516922" y="828770"/>
                </a:lnTo>
                <a:lnTo>
                  <a:pt x="426530" y="919258"/>
                </a:lnTo>
                <a:close/>
                <a:moveTo>
                  <a:pt x="1089755" y="946213"/>
                </a:moveTo>
                <a:lnTo>
                  <a:pt x="946404" y="1089660"/>
                </a:lnTo>
                <a:cubicBezTo>
                  <a:pt x="934117" y="1101852"/>
                  <a:pt x="917639" y="1108710"/>
                  <a:pt x="900113" y="1108710"/>
                </a:cubicBezTo>
                <a:cubicBezTo>
                  <a:pt x="882491" y="1108710"/>
                  <a:pt x="866013" y="1101852"/>
                  <a:pt x="853726" y="1089660"/>
                </a:cubicBezTo>
                <a:lnTo>
                  <a:pt x="564261" y="800195"/>
                </a:lnTo>
                <a:lnTo>
                  <a:pt x="533686" y="769620"/>
                </a:lnTo>
                <a:lnTo>
                  <a:pt x="369951" y="605885"/>
                </a:lnTo>
                <a:lnTo>
                  <a:pt x="339376" y="575215"/>
                </a:lnTo>
                <a:lnTo>
                  <a:pt x="62294" y="298132"/>
                </a:lnTo>
                <a:cubicBezTo>
                  <a:pt x="50006" y="285940"/>
                  <a:pt x="43244" y="269462"/>
                  <a:pt x="43244" y="251841"/>
                </a:cubicBezTo>
                <a:cubicBezTo>
                  <a:pt x="43244" y="234220"/>
                  <a:pt x="50006" y="217837"/>
                  <a:pt x="62294" y="205549"/>
                </a:cubicBezTo>
                <a:lnTo>
                  <a:pt x="205740" y="62103"/>
                </a:lnTo>
                <a:cubicBezTo>
                  <a:pt x="217932" y="49911"/>
                  <a:pt x="234410" y="43053"/>
                  <a:pt x="252032" y="43053"/>
                </a:cubicBezTo>
                <a:cubicBezTo>
                  <a:pt x="269653" y="43053"/>
                  <a:pt x="286036" y="49911"/>
                  <a:pt x="298323" y="62103"/>
                </a:cubicBezTo>
                <a:lnTo>
                  <a:pt x="304610" y="68389"/>
                </a:lnTo>
                <a:lnTo>
                  <a:pt x="326041" y="89821"/>
                </a:lnTo>
                <a:cubicBezTo>
                  <a:pt x="325088" y="90488"/>
                  <a:pt x="324231" y="91154"/>
                  <a:pt x="323374" y="92012"/>
                </a:cubicBezTo>
                <a:lnTo>
                  <a:pt x="279654" y="135731"/>
                </a:lnTo>
                <a:cubicBezTo>
                  <a:pt x="271177" y="144113"/>
                  <a:pt x="271177" y="157734"/>
                  <a:pt x="279654" y="166211"/>
                </a:cubicBezTo>
                <a:cubicBezTo>
                  <a:pt x="283845" y="170402"/>
                  <a:pt x="289465" y="172498"/>
                  <a:pt x="294894" y="172498"/>
                </a:cubicBezTo>
                <a:cubicBezTo>
                  <a:pt x="300514" y="172498"/>
                  <a:pt x="305943" y="170307"/>
                  <a:pt x="310134" y="166211"/>
                </a:cubicBezTo>
                <a:lnTo>
                  <a:pt x="353854" y="122491"/>
                </a:lnTo>
                <a:cubicBezTo>
                  <a:pt x="354711" y="121634"/>
                  <a:pt x="355378" y="120777"/>
                  <a:pt x="356045" y="119824"/>
                </a:cubicBezTo>
                <a:lnTo>
                  <a:pt x="397478" y="161258"/>
                </a:lnTo>
                <a:lnTo>
                  <a:pt x="418910" y="182689"/>
                </a:lnTo>
                <a:cubicBezTo>
                  <a:pt x="418243" y="183261"/>
                  <a:pt x="417481" y="183737"/>
                  <a:pt x="416814" y="184309"/>
                </a:cubicBezTo>
                <a:lnTo>
                  <a:pt x="329946" y="268986"/>
                </a:lnTo>
                <a:cubicBezTo>
                  <a:pt x="321374" y="277368"/>
                  <a:pt x="321278" y="291084"/>
                  <a:pt x="329660" y="299656"/>
                </a:cubicBezTo>
                <a:cubicBezTo>
                  <a:pt x="333851" y="304038"/>
                  <a:pt x="339471" y="306133"/>
                  <a:pt x="345186" y="306133"/>
                </a:cubicBezTo>
                <a:cubicBezTo>
                  <a:pt x="350711" y="306133"/>
                  <a:pt x="356235" y="304133"/>
                  <a:pt x="360426" y="299942"/>
                </a:cubicBezTo>
                <a:lnTo>
                  <a:pt x="447294" y="215265"/>
                </a:lnTo>
                <a:cubicBezTo>
                  <a:pt x="448056" y="214598"/>
                  <a:pt x="448532" y="213741"/>
                  <a:pt x="449199" y="212979"/>
                </a:cubicBezTo>
                <a:lnTo>
                  <a:pt x="489585" y="253365"/>
                </a:lnTo>
                <a:lnTo>
                  <a:pt x="511112" y="274891"/>
                </a:lnTo>
                <a:cubicBezTo>
                  <a:pt x="510159" y="275558"/>
                  <a:pt x="509302" y="276225"/>
                  <a:pt x="508445" y="277082"/>
                </a:cubicBezTo>
                <a:lnTo>
                  <a:pt x="464725" y="320802"/>
                </a:lnTo>
                <a:cubicBezTo>
                  <a:pt x="456248" y="329184"/>
                  <a:pt x="456248" y="342805"/>
                  <a:pt x="464725" y="351282"/>
                </a:cubicBezTo>
                <a:cubicBezTo>
                  <a:pt x="468916" y="355473"/>
                  <a:pt x="474536" y="357568"/>
                  <a:pt x="479965" y="357568"/>
                </a:cubicBezTo>
                <a:cubicBezTo>
                  <a:pt x="485394" y="357568"/>
                  <a:pt x="490919" y="355378"/>
                  <a:pt x="495205" y="351282"/>
                </a:cubicBezTo>
                <a:lnTo>
                  <a:pt x="538925" y="307562"/>
                </a:lnTo>
                <a:cubicBezTo>
                  <a:pt x="539782" y="306705"/>
                  <a:pt x="540449" y="305848"/>
                  <a:pt x="541115" y="304895"/>
                </a:cubicBezTo>
                <a:lnTo>
                  <a:pt x="575310" y="338995"/>
                </a:lnTo>
                <a:lnTo>
                  <a:pt x="582644" y="346329"/>
                </a:lnTo>
                <a:lnTo>
                  <a:pt x="604076" y="367855"/>
                </a:lnTo>
                <a:cubicBezTo>
                  <a:pt x="603409" y="368332"/>
                  <a:pt x="602647" y="368808"/>
                  <a:pt x="602075" y="369475"/>
                </a:cubicBezTo>
                <a:lnTo>
                  <a:pt x="596551" y="374904"/>
                </a:lnTo>
                <a:lnTo>
                  <a:pt x="515207" y="454152"/>
                </a:lnTo>
                <a:cubicBezTo>
                  <a:pt x="506635" y="462534"/>
                  <a:pt x="506540" y="476250"/>
                  <a:pt x="514921" y="484727"/>
                </a:cubicBezTo>
                <a:cubicBezTo>
                  <a:pt x="518255" y="488251"/>
                  <a:pt x="522637" y="490252"/>
                  <a:pt x="527114" y="490918"/>
                </a:cubicBezTo>
                <a:cubicBezTo>
                  <a:pt x="528161" y="491109"/>
                  <a:pt x="529304" y="491204"/>
                  <a:pt x="530447" y="491204"/>
                </a:cubicBezTo>
                <a:cubicBezTo>
                  <a:pt x="535972" y="491204"/>
                  <a:pt x="541306" y="489109"/>
                  <a:pt x="545687" y="485013"/>
                </a:cubicBezTo>
                <a:lnTo>
                  <a:pt x="627126" y="405574"/>
                </a:lnTo>
                <a:lnTo>
                  <a:pt x="632460" y="400336"/>
                </a:lnTo>
                <a:cubicBezTo>
                  <a:pt x="633222" y="399669"/>
                  <a:pt x="633698" y="398812"/>
                  <a:pt x="634270" y="398050"/>
                </a:cubicBezTo>
                <a:lnTo>
                  <a:pt x="696277" y="460057"/>
                </a:lnTo>
                <a:cubicBezTo>
                  <a:pt x="695420" y="460724"/>
                  <a:pt x="694468" y="461391"/>
                  <a:pt x="693706" y="462153"/>
                </a:cubicBezTo>
                <a:lnTo>
                  <a:pt x="649986" y="505873"/>
                </a:lnTo>
                <a:cubicBezTo>
                  <a:pt x="641509" y="514255"/>
                  <a:pt x="641509" y="527875"/>
                  <a:pt x="649986" y="536353"/>
                </a:cubicBezTo>
                <a:cubicBezTo>
                  <a:pt x="654177" y="540544"/>
                  <a:pt x="659797" y="542639"/>
                  <a:pt x="665226" y="542639"/>
                </a:cubicBezTo>
                <a:cubicBezTo>
                  <a:pt x="670655" y="542639"/>
                  <a:pt x="676275" y="540448"/>
                  <a:pt x="680466" y="536353"/>
                </a:cubicBezTo>
                <a:lnTo>
                  <a:pt x="724186" y="492633"/>
                </a:lnTo>
                <a:cubicBezTo>
                  <a:pt x="725043" y="491871"/>
                  <a:pt x="725710" y="490918"/>
                  <a:pt x="726376" y="490061"/>
                </a:cubicBezTo>
                <a:lnTo>
                  <a:pt x="728377" y="492062"/>
                </a:lnTo>
                <a:lnTo>
                  <a:pt x="767429" y="531114"/>
                </a:lnTo>
                <a:lnTo>
                  <a:pt x="769715" y="533305"/>
                </a:lnTo>
                <a:lnTo>
                  <a:pt x="789051" y="552736"/>
                </a:lnTo>
                <a:cubicBezTo>
                  <a:pt x="788194" y="553403"/>
                  <a:pt x="787241" y="553879"/>
                  <a:pt x="786479" y="554641"/>
                </a:cubicBezTo>
                <a:lnTo>
                  <a:pt x="781336" y="559689"/>
                </a:lnTo>
                <a:lnTo>
                  <a:pt x="700373" y="639223"/>
                </a:lnTo>
                <a:cubicBezTo>
                  <a:pt x="696944" y="642652"/>
                  <a:pt x="694849" y="646938"/>
                  <a:pt x="694182" y="651415"/>
                </a:cubicBezTo>
                <a:cubicBezTo>
                  <a:pt x="693230" y="657892"/>
                  <a:pt x="695134" y="664845"/>
                  <a:pt x="700088" y="669893"/>
                </a:cubicBezTo>
                <a:cubicBezTo>
                  <a:pt x="704279" y="674275"/>
                  <a:pt x="709898" y="676465"/>
                  <a:pt x="715518" y="676465"/>
                </a:cubicBezTo>
                <a:cubicBezTo>
                  <a:pt x="720947" y="676465"/>
                  <a:pt x="726472" y="674370"/>
                  <a:pt x="730568" y="670179"/>
                </a:cubicBezTo>
                <a:lnTo>
                  <a:pt x="811911" y="590264"/>
                </a:lnTo>
                <a:lnTo>
                  <a:pt x="816674" y="585597"/>
                </a:lnTo>
                <a:cubicBezTo>
                  <a:pt x="817531" y="584740"/>
                  <a:pt x="818293" y="583692"/>
                  <a:pt x="819055" y="582739"/>
                </a:cubicBezTo>
                <a:lnTo>
                  <a:pt x="859536" y="623221"/>
                </a:lnTo>
                <a:lnTo>
                  <a:pt x="880967" y="644652"/>
                </a:lnTo>
                <a:cubicBezTo>
                  <a:pt x="880301" y="645223"/>
                  <a:pt x="879539" y="645700"/>
                  <a:pt x="878967" y="646366"/>
                </a:cubicBezTo>
                <a:lnTo>
                  <a:pt x="835247" y="690658"/>
                </a:lnTo>
                <a:cubicBezTo>
                  <a:pt x="826770" y="699135"/>
                  <a:pt x="826770" y="712946"/>
                  <a:pt x="835247" y="721519"/>
                </a:cubicBezTo>
                <a:cubicBezTo>
                  <a:pt x="839438" y="725710"/>
                  <a:pt x="845058" y="727900"/>
                  <a:pt x="850487" y="727900"/>
                </a:cubicBezTo>
                <a:cubicBezTo>
                  <a:pt x="856107" y="727900"/>
                  <a:pt x="861536" y="725710"/>
                  <a:pt x="865727" y="721519"/>
                </a:cubicBezTo>
                <a:lnTo>
                  <a:pt x="909447" y="677228"/>
                </a:lnTo>
                <a:cubicBezTo>
                  <a:pt x="910114" y="676561"/>
                  <a:pt x="910685" y="675704"/>
                  <a:pt x="911257" y="674941"/>
                </a:cubicBezTo>
                <a:lnTo>
                  <a:pt x="974122" y="737806"/>
                </a:lnTo>
                <a:cubicBezTo>
                  <a:pt x="973265" y="738378"/>
                  <a:pt x="972407" y="739045"/>
                  <a:pt x="971741" y="739712"/>
                </a:cubicBezTo>
                <a:lnTo>
                  <a:pt x="885634" y="823627"/>
                </a:lnTo>
                <a:cubicBezTo>
                  <a:pt x="877157" y="831913"/>
                  <a:pt x="876967" y="845534"/>
                  <a:pt x="885349" y="854012"/>
                </a:cubicBezTo>
                <a:cubicBezTo>
                  <a:pt x="889540" y="858298"/>
                  <a:pt x="895159" y="860488"/>
                  <a:pt x="900684" y="860488"/>
                </a:cubicBezTo>
                <a:cubicBezTo>
                  <a:pt x="906018" y="860488"/>
                  <a:pt x="911447" y="858488"/>
                  <a:pt x="915734" y="854297"/>
                </a:cubicBezTo>
                <a:lnTo>
                  <a:pt x="1001840" y="770382"/>
                </a:lnTo>
                <a:cubicBezTo>
                  <a:pt x="1002697" y="769525"/>
                  <a:pt x="1003364" y="768667"/>
                  <a:pt x="1004030" y="767715"/>
                </a:cubicBezTo>
                <a:lnTo>
                  <a:pt x="1044702" y="808387"/>
                </a:lnTo>
                <a:lnTo>
                  <a:pt x="1066133" y="829818"/>
                </a:lnTo>
                <a:cubicBezTo>
                  <a:pt x="1065467" y="830389"/>
                  <a:pt x="1064705" y="830866"/>
                  <a:pt x="1064133" y="831532"/>
                </a:cubicBezTo>
                <a:lnTo>
                  <a:pt x="1020413" y="875824"/>
                </a:lnTo>
                <a:cubicBezTo>
                  <a:pt x="1011936" y="884301"/>
                  <a:pt x="1011936" y="898112"/>
                  <a:pt x="1020413" y="906685"/>
                </a:cubicBezTo>
                <a:cubicBezTo>
                  <a:pt x="1024604" y="910876"/>
                  <a:pt x="1030224" y="913066"/>
                  <a:pt x="1035653" y="913066"/>
                </a:cubicBezTo>
                <a:cubicBezTo>
                  <a:pt x="1041083" y="913066"/>
                  <a:pt x="1046702" y="911066"/>
                  <a:pt x="1050893" y="906685"/>
                </a:cubicBezTo>
                <a:lnTo>
                  <a:pt x="1094613" y="862393"/>
                </a:lnTo>
                <a:cubicBezTo>
                  <a:pt x="1095089" y="861917"/>
                  <a:pt x="1095566" y="861250"/>
                  <a:pt x="1095947" y="860679"/>
                </a:cubicBezTo>
                <a:cubicBezTo>
                  <a:pt x="1104233" y="871823"/>
                  <a:pt x="1108805" y="885349"/>
                  <a:pt x="1108805" y="899731"/>
                </a:cubicBezTo>
                <a:cubicBezTo>
                  <a:pt x="1108805" y="917543"/>
                  <a:pt x="1102043" y="933926"/>
                  <a:pt x="1089755" y="94621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200" name="Google Shape;200;p1"/>
          <p:cNvGrpSpPr/>
          <p:nvPr/>
        </p:nvGrpSpPr>
        <p:grpSpPr>
          <a:xfrm rot="1458646">
            <a:off x="2050522" y="3240066"/>
            <a:ext cx="722862" cy="1045420"/>
            <a:chOff x="6594769" y="2752153"/>
            <a:chExt cx="953209" cy="1378553"/>
          </a:xfrm>
        </p:grpSpPr>
        <p:sp>
          <p:nvSpPr>
            <p:cNvPr id="201" name="Google Shape;201;p1"/>
            <p:cNvSpPr/>
            <p:nvPr/>
          </p:nvSpPr>
          <p:spPr>
            <a:xfrm>
              <a:off x="6594769" y="2752153"/>
              <a:ext cx="953209" cy="1378553"/>
            </a:xfrm>
            <a:custGeom>
              <a:avLst/>
              <a:gdLst/>
              <a:ahLst/>
              <a:cxnLst/>
              <a:rect l="l" t="t" r="r" b="b"/>
              <a:pathLst>
                <a:path w="953209" h="1378553" extrusionOk="0">
                  <a:moveTo>
                    <a:pt x="945697" y="822198"/>
                  </a:moveTo>
                  <a:cubicBezTo>
                    <a:pt x="937696" y="816673"/>
                    <a:pt x="926838" y="818674"/>
                    <a:pt x="921313" y="826580"/>
                  </a:cubicBezTo>
                  <a:cubicBezTo>
                    <a:pt x="893881" y="866299"/>
                    <a:pt x="861496" y="901541"/>
                    <a:pt x="825206" y="931926"/>
                  </a:cubicBezTo>
                  <a:lnTo>
                    <a:pt x="756626" y="784098"/>
                  </a:lnTo>
                  <a:cubicBezTo>
                    <a:pt x="752530" y="775430"/>
                    <a:pt x="742148" y="771525"/>
                    <a:pt x="733385" y="775621"/>
                  </a:cubicBezTo>
                  <a:cubicBezTo>
                    <a:pt x="724622" y="779717"/>
                    <a:pt x="720812" y="790099"/>
                    <a:pt x="724907" y="798862"/>
                  </a:cubicBezTo>
                  <a:lnTo>
                    <a:pt x="796916" y="954024"/>
                  </a:lnTo>
                  <a:lnTo>
                    <a:pt x="811775" y="986219"/>
                  </a:lnTo>
                  <a:lnTo>
                    <a:pt x="833207" y="1032320"/>
                  </a:lnTo>
                  <a:cubicBezTo>
                    <a:pt x="866258" y="1103948"/>
                    <a:pt x="839589" y="1188148"/>
                    <a:pt x="773771" y="1228249"/>
                  </a:cubicBezTo>
                  <a:lnTo>
                    <a:pt x="691665" y="1051179"/>
                  </a:lnTo>
                  <a:lnTo>
                    <a:pt x="676901" y="1019461"/>
                  </a:lnTo>
                  <a:lnTo>
                    <a:pt x="519453" y="680180"/>
                  </a:lnTo>
                  <a:cubicBezTo>
                    <a:pt x="563554" y="667226"/>
                    <a:pt x="600130" y="636460"/>
                    <a:pt x="620704" y="596170"/>
                  </a:cubicBezTo>
                  <a:cubicBezTo>
                    <a:pt x="632896" y="608457"/>
                    <a:pt x="643183" y="623030"/>
                    <a:pt x="650898" y="639604"/>
                  </a:cubicBezTo>
                  <a:lnTo>
                    <a:pt x="694523" y="733711"/>
                  </a:lnTo>
                  <a:cubicBezTo>
                    <a:pt x="698618" y="742474"/>
                    <a:pt x="709001" y="746379"/>
                    <a:pt x="717764" y="742283"/>
                  </a:cubicBezTo>
                  <a:cubicBezTo>
                    <a:pt x="726527" y="738188"/>
                    <a:pt x="730337" y="727805"/>
                    <a:pt x="726241" y="719042"/>
                  </a:cubicBezTo>
                  <a:lnTo>
                    <a:pt x="682616" y="624935"/>
                  </a:lnTo>
                  <a:cubicBezTo>
                    <a:pt x="670806" y="599504"/>
                    <a:pt x="654041" y="577882"/>
                    <a:pt x="633944" y="560832"/>
                  </a:cubicBezTo>
                  <a:cubicBezTo>
                    <a:pt x="637182" y="547973"/>
                    <a:pt x="638897" y="534543"/>
                    <a:pt x="638897" y="520637"/>
                  </a:cubicBezTo>
                  <a:cubicBezTo>
                    <a:pt x="638897" y="435007"/>
                    <a:pt x="573746" y="364236"/>
                    <a:pt x="490307" y="355283"/>
                  </a:cubicBezTo>
                  <a:lnTo>
                    <a:pt x="490307" y="205264"/>
                  </a:lnTo>
                  <a:cubicBezTo>
                    <a:pt x="538980" y="196882"/>
                    <a:pt x="576032" y="154496"/>
                    <a:pt x="576032" y="103442"/>
                  </a:cubicBezTo>
                  <a:cubicBezTo>
                    <a:pt x="576032" y="46482"/>
                    <a:pt x="529550" y="0"/>
                    <a:pt x="472590" y="0"/>
                  </a:cubicBezTo>
                  <a:cubicBezTo>
                    <a:pt x="415631" y="0"/>
                    <a:pt x="369149" y="46292"/>
                    <a:pt x="369149" y="103442"/>
                  </a:cubicBezTo>
                  <a:cubicBezTo>
                    <a:pt x="369149" y="154400"/>
                    <a:pt x="406201" y="196787"/>
                    <a:pt x="454874" y="205264"/>
                  </a:cubicBezTo>
                  <a:lnTo>
                    <a:pt x="454874" y="355283"/>
                  </a:lnTo>
                  <a:cubicBezTo>
                    <a:pt x="371530" y="364141"/>
                    <a:pt x="306284" y="435007"/>
                    <a:pt x="306284" y="520637"/>
                  </a:cubicBezTo>
                  <a:cubicBezTo>
                    <a:pt x="306284" y="535114"/>
                    <a:pt x="308093" y="549116"/>
                    <a:pt x="311618" y="562451"/>
                  </a:cubicBezTo>
                  <a:cubicBezTo>
                    <a:pt x="292091" y="579406"/>
                    <a:pt x="276089" y="600647"/>
                    <a:pt x="264850" y="624935"/>
                  </a:cubicBezTo>
                  <a:lnTo>
                    <a:pt x="125404" y="925449"/>
                  </a:lnTo>
                  <a:cubicBezTo>
                    <a:pt x="90066" y="894779"/>
                    <a:pt x="58634" y="859250"/>
                    <a:pt x="32154" y="819436"/>
                  </a:cubicBezTo>
                  <a:cubicBezTo>
                    <a:pt x="26725" y="811339"/>
                    <a:pt x="15866" y="809149"/>
                    <a:pt x="7865" y="814483"/>
                  </a:cubicBezTo>
                  <a:cubicBezTo>
                    <a:pt x="-231" y="819817"/>
                    <a:pt x="-2422" y="830675"/>
                    <a:pt x="2913" y="838772"/>
                  </a:cubicBezTo>
                  <a:cubicBezTo>
                    <a:pt x="33107" y="884110"/>
                    <a:pt x="69302" y="924211"/>
                    <a:pt x="110069" y="958405"/>
                  </a:cubicBezTo>
                  <a:lnTo>
                    <a:pt x="82637" y="1017556"/>
                  </a:lnTo>
                  <a:cubicBezTo>
                    <a:pt x="41108" y="1107091"/>
                    <a:pt x="76064" y="1212628"/>
                    <a:pt x="160170" y="1260729"/>
                  </a:cubicBezTo>
                  <a:lnTo>
                    <a:pt x="121308" y="1354455"/>
                  </a:lnTo>
                  <a:cubicBezTo>
                    <a:pt x="117689" y="1363408"/>
                    <a:pt x="121880" y="1373600"/>
                    <a:pt x="130928" y="1377315"/>
                  </a:cubicBezTo>
                  <a:cubicBezTo>
                    <a:pt x="133119" y="1378172"/>
                    <a:pt x="135405" y="1378553"/>
                    <a:pt x="137596" y="1378553"/>
                  </a:cubicBezTo>
                  <a:cubicBezTo>
                    <a:pt x="144549" y="1378553"/>
                    <a:pt x="151122" y="1374457"/>
                    <a:pt x="153884" y="1367695"/>
                  </a:cubicBezTo>
                  <a:lnTo>
                    <a:pt x="198651" y="1259777"/>
                  </a:lnTo>
                  <a:cubicBezTo>
                    <a:pt x="199223" y="1258348"/>
                    <a:pt x="199508" y="1256824"/>
                    <a:pt x="199699" y="1255395"/>
                  </a:cubicBezTo>
                  <a:lnTo>
                    <a:pt x="219987" y="1211961"/>
                  </a:lnTo>
                  <a:cubicBezTo>
                    <a:pt x="223988" y="1203198"/>
                    <a:pt x="220178" y="1192816"/>
                    <a:pt x="211415" y="1188720"/>
                  </a:cubicBezTo>
                  <a:cubicBezTo>
                    <a:pt x="202652" y="1184624"/>
                    <a:pt x="192269" y="1188530"/>
                    <a:pt x="188174" y="1197197"/>
                  </a:cubicBezTo>
                  <a:lnTo>
                    <a:pt x="173696" y="1228344"/>
                  </a:lnTo>
                  <a:cubicBezTo>
                    <a:pt x="107878" y="1188244"/>
                    <a:pt x="81113" y="1103948"/>
                    <a:pt x="114260" y="1032415"/>
                  </a:cubicBezTo>
                  <a:lnTo>
                    <a:pt x="138263" y="980599"/>
                  </a:lnTo>
                  <a:lnTo>
                    <a:pt x="153407" y="948214"/>
                  </a:lnTo>
                  <a:lnTo>
                    <a:pt x="296568" y="639699"/>
                  </a:lnTo>
                  <a:cubicBezTo>
                    <a:pt x="303807" y="624078"/>
                    <a:pt x="313427" y="609981"/>
                    <a:pt x="325239" y="597789"/>
                  </a:cubicBezTo>
                  <a:cubicBezTo>
                    <a:pt x="346289" y="637889"/>
                    <a:pt x="383341" y="668369"/>
                    <a:pt x="427823" y="680752"/>
                  </a:cubicBezTo>
                  <a:lnTo>
                    <a:pt x="272184" y="1015937"/>
                  </a:lnTo>
                  <a:lnTo>
                    <a:pt x="257421" y="1047655"/>
                  </a:lnTo>
                  <a:lnTo>
                    <a:pt x="214367" y="1140523"/>
                  </a:lnTo>
                  <a:cubicBezTo>
                    <a:pt x="210272" y="1149287"/>
                    <a:pt x="214082" y="1159669"/>
                    <a:pt x="222845" y="1163764"/>
                  </a:cubicBezTo>
                  <a:cubicBezTo>
                    <a:pt x="231608" y="1167860"/>
                    <a:pt x="241990" y="1163955"/>
                    <a:pt x="246086" y="1155192"/>
                  </a:cubicBezTo>
                  <a:lnTo>
                    <a:pt x="290186" y="1060132"/>
                  </a:lnTo>
                  <a:cubicBezTo>
                    <a:pt x="343907" y="1078611"/>
                    <a:pt x="400867" y="1089184"/>
                    <a:pt x="459350" y="1091184"/>
                  </a:cubicBezTo>
                  <a:lnTo>
                    <a:pt x="459350" y="1165574"/>
                  </a:lnTo>
                  <a:cubicBezTo>
                    <a:pt x="459350" y="1175290"/>
                    <a:pt x="466971" y="1183005"/>
                    <a:pt x="476496" y="1183005"/>
                  </a:cubicBezTo>
                  <a:cubicBezTo>
                    <a:pt x="485830" y="1183005"/>
                    <a:pt x="493640" y="1175195"/>
                    <a:pt x="493640" y="1165574"/>
                  </a:cubicBezTo>
                  <a:lnTo>
                    <a:pt x="493640" y="1091279"/>
                  </a:lnTo>
                  <a:cubicBezTo>
                    <a:pt x="550409" y="1089850"/>
                    <a:pt x="605845" y="1080230"/>
                    <a:pt x="658423" y="1063085"/>
                  </a:cubicBezTo>
                  <a:lnTo>
                    <a:pt x="747672" y="1255395"/>
                  </a:lnTo>
                  <a:cubicBezTo>
                    <a:pt x="747863" y="1256824"/>
                    <a:pt x="748148" y="1258348"/>
                    <a:pt x="748720" y="1259777"/>
                  </a:cubicBezTo>
                  <a:lnTo>
                    <a:pt x="793488" y="1367695"/>
                  </a:lnTo>
                  <a:cubicBezTo>
                    <a:pt x="796345" y="1374457"/>
                    <a:pt x="802917" y="1378553"/>
                    <a:pt x="809775" y="1378553"/>
                  </a:cubicBezTo>
                  <a:cubicBezTo>
                    <a:pt x="811966" y="1378553"/>
                    <a:pt x="814252" y="1378077"/>
                    <a:pt x="816443" y="1377315"/>
                  </a:cubicBezTo>
                  <a:cubicBezTo>
                    <a:pt x="825491" y="1373600"/>
                    <a:pt x="829682" y="1363408"/>
                    <a:pt x="826063" y="1354455"/>
                  </a:cubicBezTo>
                  <a:lnTo>
                    <a:pt x="787201" y="1260824"/>
                  </a:lnTo>
                  <a:cubicBezTo>
                    <a:pt x="871307" y="1212723"/>
                    <a:pt x="906168" y="1107091"/>
                    <a:pt x="864734" y="1017651"/>
                  </a:cubicBezTo>
                  <a:lnTo>
                    <a:pt x="840160" y="964787"/>
                  </a:lnTo>
                  <a:cubicBezTo>
                    <a:pt x="881784" y="931259"/>
                    <a:pt x="918932" y="891635"/>
                    <a:pt x="949983" y="846677"/>
                  </a:cubicBezTo>
                  <a:cubicBezTo>
                    <a:pt x="955603" y="838676"/>
                    <a:pt x="953698" y="827627"/>
                    <a:pt x="945697" y="822198"/>
                  </a:cubicBezTo>
                  <a:close/>
                  <a:moveTo>
                    <a:pt x="404296" y="103442"/>
                  </a:moveTo>
                  <a:cubicBezTo>
                    <a:pt x="404296" y="65722"/>
                    <a:pt x="434966" y="35147"/>
                    <a:pt x="472590" y="35147"/>
                  </a:cubicBezTo>
                  <a:cubicBezTo>
                    <a:pt x="510309" y="35147"/>
                    <a:pt x="540884" y="65818"/>
                    <a:pt x="540884" y="103442"/>
                  </a:cubicBezTo>
                  <a:cubicBezTo>
                    <a:pt x="540884" y="140398"/>
                    <a:pt x="511357" y="170497"/>
                    <a:pt x="474781" y="171641"/>
                  </a:cubicBezTo>
                  <a:cubicBezTo>
                    <a:pt x="474019" y="171545"/>
                    <a:pt x="473352" y="171450"/>
                    <a:pt x="472590" y="171450"/>
                  </a:cubicBezTo>
                  <a:cubicBezTo>
                    <a:pt x="471828" y="171450"/>
                    <a:pt x="471161" y="171545"/>
                    <a:pt x="470399" y="171641"/>
                  </a:cubicBezTo>
                  <a:cubicBezTo>
                    <a:pt x="433728" y="170497"/>
                    <a:pt x="404296" y="140398"/>
                    <a:pt x="404296" y="103442"/>
                  </a:cubicBezTo>
                  <a:close/>
                  <a:moveTo>
                    <a:pt x="353337" y="574834"/>
                  </a:moveTo>
                  <a:cubicBezTo>
                    <a:pt x="348289" y="563975"/>
                    <a:pt x="344765" y="552450"/>
                    <a:pt x="342955" y="540258"/>
                  </a:cubicBezTo>
                  <a:cubicBezTo>
                    <a:pt x="341907" y="533876"/>
                    <a:pt x="341431" y="527209"/>
                    <a:pt x="341431" y="520541"/>
                  </a:cubicBezTo>
                  <a:cubicBezTo>
                    <a:pt x="341431" y="448246"/>
                    <a:pt x="400200" y="389287"/>
                    <a:pt x="472590" y="389287"/>
                  </a:cubicBezTo>
                  <a:cubicBezTo>
                    <a:pt x="544980" y="389287"/>
                    <a:pt x="603845" y="448246"/>
                    <a:pt x="603845" y="520541"/>
                  </a:cubicBezTo>
                  <a:cubicBezTo>
                    <a:pt x="603845" y="526828"/>
                    <a:pt x="603368" y="533019"/>
                    <a:pt x="602511" y="539115"/>
                  </a:cubicBezTo>
                  <a:cubicBezTo>
                    <a:pt x="600797" y="551307"/>
                    <a:pt x="597368" y="562927"/>
                    <a:pt x="592415" y="573786"/>
                  </a:cubicBezTo>
                  <a:cubicBezTo>
                    <a:pt x="576222" y="610267"/>
                    <a:pt x="543837" y="637984"/>
                    <a:pt x="504404" y="647795"/>
                  </a:cubicBezTo>
                  <a:cubicBezTo>
                    <a:pt x="496498" y="649891"/>
                    <a:pt x="488306" y="651129"/>
                    <a:pt x="479924" y="651605"/>
                  </a:cubicBezTo>
                  <a:cubicBezTo>
                    <a:pt x="477448" y="651701"/>
                    <a:pt x="475067" y="651796"/>
                    <a:pt x="472590" y="651796"/>
                  </a:cubicBezTo>
                  <a:cubicBezTo>
                    <a:pt x="470876" y="651796"/>
                    <a:pt x="469256" y="651796"/>
                    <a:pt x="467542" y="651701"/>
                  </a:cubicBezTo>
                  <a:cubicBezTo>
                    <a:pt x="459160" y="651415"/>
                    <a:pt x="450873" y="650272"/>
                    <a:pt x="442967" y="648367"/>
                  </a:cubicBezTo>
                  <a:cubicBezTo>
                    <a:pt x="402963" y="639127"/>
                    <a:pt x="369911" y="611410"/>
                    <a:pt x="353337" y="574834"/>
                  </a:cubicBezTo>
                  <a:close/>
                  <a:moveTo>
                    <a:pt x="493736" y="1056323"/>
                  </a:moveTo>
                  <a:lnTo>
                    <a:pt x="493736" y="1000506"/>
                  </a:lnTo>
                  <a:cubicBezTo>
                    <a:pt x="493736" y="990790"/>
                    <a:pt x="486116" y="983075"/>
                    <a:pt x="476591" y="983075"/>
                  </a:cubicBezTo>
                  <a:cubicBezTo>
                    <a:pt x="467066" y="983075"/>
                    <a:pt x="459446" y="990886"/>
                    <a:pt x="459446" y="1000506"/>
                  </a:cubicBezTo>
                  <a:lnTo>
                    <a:pt x="459446" y="1056227"/>
                  </a:lnTo>
                  <a:cubicBezTo>
                    <a:pt x="406106" y="1054322"/>
                    <a:pt x="354194" y="1044797"/>
                    <a:pt x="305141" y="1028129"/>
                  </a:cubicBezTo>
                  <a:lnTo>
                    <a:pt x="463637" y="686752"/>
                  </a:lnTo>
                  <a:cubicBezTo>
                    <a:pt x="466589" y="686848"/>
                    <a:pt x="469638" y="686943"/>
                    <a:pt x="472590" y="686943"/>
                  </a:cubicBezTo>
                  <a:cubicBezTo>
                    <a:pt x="476305" y="686943"/>
                    <a:pt x="480020" y="686848"/>
                    <a:pt x="483734" y="686562"/>
                  </a:cubicBezTo>
                  <a:lnTo>
                    <a:pt x="643755" y="1031272"/>
                  </a:lnTo>
                  <a:cubicBezTo>
                    <a:pt x="595748" y="1046416"/>
                    <a:pt x="545361" y="1054989"/>
                    <a:pt x="493736" y="10563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2" name="Google Shape;202;p1"/>
            <p:cNvSpPr/>
            <p:nvPr/>
          </p:nvSpPr>
          <p:spPr>
            <a:xfrm>
              <a:off x="7034783" y="3243642"/>
              <a:ext cx="58292" cy="58293"/>
            </a:xfrm>
            <a:custGeom>
              <a:avLst/>
              <a:gdLst/>
              <a:ahLst/>
              <a:cxnLst/>
              <a:rect l="l" t="t" r="r" b="b"/>
              <a:pathLst>
                <a:path w="58292" h="58293" extrusionOk="0">
                  <a:moveTo>
                    <a:pt x="58293" y="29147"/>
                  </a:moveTo>
                  <a:cubicBezTo>
                    <a:pt x="58293" y="13049"/>
                    <a:pt x="45244" y="0"/>
                    <a:pt x="29146" y="0"/>
                  </a:cubicBezTo>
                  <a:cubicBezTo>
                    <a:pt x="13049" y="0"/>
                    <a:pt x="0" y="13049"/>
                    <a:pt x="0" y="29147"/>
                  </a:cubicBezTo>
                  <a:cubicBezTo>
                    <a:pt x="0" y="45244"/>
                    <a:pt x="13049" y="58293"/>
                    <a:pt x="29146" y="58293"/>
                  </a:cubicBezTo>
                  <a:cubicBezTo>
                    <a:pt x="45148" y="58293"/>
                    <a:pt x="58293" y="45244"/>
                    <a:pt x="58293" y="29147"/>
                  </a:cubicBezTo>
                  <a:close/>
                  <a:moveTo>
                    <a:pt x="23051" y="29147"/>
                  </a:moveTo>
                  <a:cubicBezTo>
                    <a:pt x="23051" y="25718"/>
                    <a:pt x="25718" y="23051"/>
                    <a:pt x="29146" y="23051"/>
                  </a:cubicBezTo>
                  <a:cubicBezTo>
                    <a:pt x="32480" y="23051"/>
                    <a:pt x="35243" y="25718"/>
                    <a:pt x="35243" y="29147"/>
                  </a:cubicBezTo>
                  <a:cubicBezTo>
                    <a:pt x="35243" y="32576"/>
                    <a:pt x="32576" y="35243"/>
                    <a:pt x="29146" y="35243"/>
                  </a:cubicBezTo>
                  <a:cubicBezTo>
                    <a:pt x="25718" y="35243"/>
                    <a:pt x="23051" y="32576"/>
                    <a:pt x="23051" y="291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03" name="Google Shape;203;p1"/>
          <p:cNvGrpSpPr/>
          <p:nvPr/>
        </p:nvGrpSpPr>
        <p:grpSpPr>
          <a:xfrm rot="1155841">
            <a:off x="1195104" y="4480795"/>
            <a:ext cx="1088710" cy="940486"/>
            <a:chOff x="4473320" y="1359978"/>
            <a:chExt cx="1435607" cy="1240155"/>
          </a:xfrm>
        </p:grpSpPr>
        <p:sp>
          <p:nvSpPr>
            <p:cNvPr id="204" name="Google Shape;204;p1"/>
            <p:cNvSpPr/>
            <p:nvPr/>
          </p:nvSpPr>
          <p:spPr>
            <a:xfrm>
              <a:off x="4473320" y="1359978"/>
              <a:ext cx="1435607" cy="901826"/>
            </a:xfrm>
            <a:custGeom>
              <a:avLst/>
              <a:gdLst/>
              <a:ahLst/>
              <a:cxnLst/>
              <a:rect l="l" t="t" r="r" b="b"/>
              <a:pathLst>
                <a:path w="1435607" h="901826" extrusionOk="0">
                  <a:moveTo>
                    <a:pt x="1418177" y="598361"/>
                  </a:moveTo>
                  <a:lnTo>
                    <a:pt x="1330547" y="598361"/>
                  </a:lnTo>
                  <a:cubicBezTo>
                    <a:pt x="1322642" y="267176"/>
                    <a:pt x="1050989" y="0"/>
                    <a:pt x="717804" y="0"/>
                  </a:cubicBezTo>
                  <a:cubicBezTo>
                    <a:pt x="384715" y="0"/>
                    <a:pt x="112967" y="267081"/>
                    <a:pt x="105156" y="598265"/>
                  </a:cubicBezTo>
                  <a:lnTo>
                    <a:pt x="17526" y="598265"/>
                  </a:lnTo>
                  <a:cubicBezTo>
                    <a:pt x="7811" y="598265"/>
                    <a:pt x="0" y="606076"/>
                    <a:pt x="0" y="615791"/>
                  </a:cubicBezTo>
                  <a:lnTo>
                    <a:pt x="0" y="884301"/>
                  </a:lnTo>
                  <a:cubicBezTo>
                    <a:pt x="0" y="894017"/>
                    <a:pt x="7811" y="901827"/>
                    <a:pt x="17526" y="901827"/>
                  </a:cubicBezTo>
                  <a:lnTo>
                    <a:pt x="1418082" y="901827"/>
                  </a:lnTo>
                  <a:cubicBezTo>
                    <a:pt x="1427798" y="901827"/>
                    <a:pt x="1435608" y="894017"/>
                    <a:pt x="1435608" y="884301"/>
                  </a:cubicBezTo>
                  <a:lnTo>
                    <a:pt x="1435608" y="615887"/>
                  </a:lnTo>
                  <a:cubicBezTo>
                    <a:pt x="1435608" y="606171"/>
                    <a:pt x="1427798" y="598361"/>
                    <a:pt x="1418177" y="598361"/>
                  </a:cubicBezTo>
                  <a:close/>
                  <a:moveTo>
                    <a:pt x="1400651" y="866870"/>
                  </a:moveTo>
                  <a:lnTo>
                    <a:pt x="1266444" y="866870"/>
                  </a:lnTo>
                  <a:lnTo>
                    <a:pt x="1266444" y="759333"/>
                  </a:lnTo>
                  <a:cubicBezTo>
                    <a:pt x="1266444" y="749618"/>
                    <a:pt x="1258824" y="741807"/>
                    <a:pt x="1249299" y="741807"/>
                  </a:cubicBezTo>
                  <a:cubicBezTo>
                    <a:pt x="1239774" y="741807"/>
                    <a:pt x="1232154" y="749618"/>
                    <a:pt x="1232154" y="759333"/>
                  </a:cubicBezTo>
                  <a:lnTo>
                    <a:pt x="1232154" y="866870"/>
                  </a:lnTo>
                  <a:lnTo>
                    <a:pt x="1115568" y="866870"/>
                  </a:lnTo>
                  <a:lnTo>
                    <a:pt x="1115568" y="759333"/>
                  </a:lnTo>
                  <a:cubicBezTo>
                    <a:pt x="1115568" y="749618"/>
                    <a:pt x="1107662" y="741807"/>
                    <a:pt x="1097852" y="741807"/>
                  </a:cubicBezTo>
                  <a:cubicBezTo>
                    <a:pt x="1088041" y="741807"/>
                    <a:pt x="1080135" y="749618"/>
                    <a:pt x="1080135" y="759333"/>
                  </a:cubicBezTo>
                  <a:lnTo>
                    <a:pt x="1080135" y="866870"/>
                  </a:lnTo>
                  <a:lnTo>
                    <a:pt x="963549" y="866870"/>
                  </a:lnTo>
                  <a:lnTo>
                    <a:pt x="963549" y="759333"/>
                  </a:lnTo>
                  <a:cubicBezTo>
                    <a:pt x="963549" y="749618"/>
                    <a:pt x="955643" y="741807"/>
                    <a:pt x="945833" y="741807"/>
                  </a:cubicBezTo>
                  <a:cubicBezTo>
                    <a:pt x="936022" y="741807"/>
                    <a:pt x="928116" y="749618"/>
                    <a:pt x="928116" y="759333"/>
                  </a:cubicBezTo>
                  <a:lnTo>
                    <a:pt x="928116" y="866870"/>
                  </a:lnTo>
                  <a:lnTo>
                    <a:pt x="811530" y="866870"/>
                  </a:lnTo>
                  <a:lnTo>
                    <a:pt x="811530" y="759333"/>
                  </a:lnTo>
                  <a:cubicBezTo>
                    <a:pt x="811530" y="749618"/>
                    <a:pt x="803624" y="741807"/>
                    <a:pt x="793814" y="741807"/>
                  </a:cubicBezTo>
                  <a:cubicBezTo>
                    <a:pt x="784003" y="741807"/>
                    <a:pt x="776097" y="749618"/>
                    <a:pt x="776097" y="759333"/>
                  </a:cubicBezTo>
                  <a:lnTo>
                    <a:pt x="776097" y="866870"/>
                  </a:lnTo>
                  <a:lnTo>
                    <a:pt x="659511" y="866870"/>
                  </a:lnTo>
                  <a:lnTo>
                    <a:pt x="659511" y="759333"/>
                  </a:lnTo>
                  <a:cubicBezTo>
                    <a:pt x="659511" y="749618"/>
                    <a:pt x="651891" y="741807"/>
                    <a:pt x="642366" y="741807"/>
                  </a:cubicBezTo>
                  <a:cubicBezTo>
                    <a:pt x="632841" y="741807"/>
                    <a:pt x="625221" y="749618"/>
                    <a:pt x="625221" y="759333"/>
                  </a:cubicBezTo>
                  <a:lnTo>
                    <a:pt x="625221" y="866870"/>
                  </a:lnTo>
                  <a:lnTo>
                    <a:pt x="508635" y="866870"/>
                  </a:lnTo>
                  <a:lnTo>
                    <a:pt x="508635" y="759333"/>
                  </a:lnTo>
                  <a:cubicBezTo>
                    <a:pt x="508635" y="749618"/>
                    <a:pt x="500729" y="741807"/>
                    <a:pt x="490918" y="741807"/>
                  </a:cubicBezTo>
                  <a:cubicBezTo>
                    <a:pt x="481108" y="741807"/>
                    <a:pt x="473202" y="749618"/>
                    <a:pt x="473202" y="759333"/>
                  </a:cubicBezTo>
                  <a:lnTo>
                    <a:pt x="473202" y="866870"/>
                  </a:lnTo>
                  <a:lnTo>
                    <a:pt x="356616" y="866870"/>
                  </a:lnTo>
                  <a:lnTo>
                    <a:pt x="356616" y="759333"/>
                  </a:lnTo>
                  <a:cubicBezTo>
                    <a:pt x="356616" y="749618"/>
                    <a:pt x="348710" y="741807"/>
                    <a:pt x="338900" y="741807"/>
                  </a:cubicBezTo>
                  <a:cubicBezTo>
                    <a:pt x="329089" y="741807"/>
                    <a:pt x="321183" y="749618"/>
                    <a:pt x="321183" y="759333"/>
                  </a:cubicBezTo>
                  <a:lnTo>
                    <a:pt x="321183" y="866870"/>
                  </a:lnTo>
                  <a:lnTo>
                    <a:pt x="204597" y="866870"/>
                  </a:lnTo>
                  <a:lnTo>
                    <a:pt x="204597" y="759333"/>
                  </a:lnTo>
                  <a:cubicBezTo>
                    <a:pt x="204597" y="749618"/>
                    <a:pt x="196691" y="741807"/>
                    <a:pt x="186880" y="741807"/>
                  </a:cubicBezTo>
                  <a:cubicBezTo>
                    <a:pt x="177070" y="741807"/>
                    <a:pt x="169164" y="749618"/>
                    <a:pt x="169164" y="759333"/>
                  </a:cubicBezTo>
                  <a:lnTo>
                    <a:pt x="169164" y="866870"/>
                  </a:lnTo>
                  <a:lnTo>
                    <a:pt x="35052" y="866870"/>
                  </a:lnTo>
                  <a:lnTo>
                    <a:pt x="35052" y="633317"/>
                  </a:lnTo>
                  <a:lnTo>
                    <a:pt x="122587" y="633317"/>
                  </a:lnTo>
                  <a:cubicBezTo>
                    <a:pt x="132302" y="633317"/>
                    <a:pt x="140113" y="625507"/>
                    <a:pt x="140113" y="615791"/>
                  </a:cubicBezTo>
                  <a:lnTo>
                    <a:pt x="140113" y="612839"/>
                  </a:lnTo>
                  <a:cubicBezTo>
                    <a:pt x="140113" y="294227"/>
                    <a:pt x="399383" y="34957"/>
                    <a:pt x="717899" y="34957"/>
                  </a:cubicBezTo>
                  <a:cubicBezTo>
                    <a:pt x="1036415" y="34957"/>
                    <a:pt x="1295686" y="294227"/>
                    <a:pt x="1295686" y="612839"/>
                  </a:cubicBezTo>
                  <a:lnTo>
                    <a:pt x="1295686" y="615791"/>
                  </a:lnTo>
                  <a:cubicBezTo>
                    <a:pt x="1295686" y="625507"/>
                    <a:pt x="1303496" y="633317"/>
                    <a:pt x="1313212" y="633317"/>
                  </a:cubicBezTo>
                  <a:lnTo>
                    <a:pt x="1400747" y="633317"/>
                  </a:lnTo>
                  <a:lnTo>
                    <a:pt x="1400747" y="86687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5" name="Google Shape;205;p1"/>
            <p:cNvSpPr/>
            <p:nvPr/>
          </p:nvSpPr>
          <p:spPr>
            <a:xfrm>
              <a:off x="4829079" y="1610962"/>
              <a:ext cx="723614" cy="382333"/>
            </a:xfrm>
            <a:custGeom>
              <a:avLst/>
              <a:gdLst/>
              <a:ahLst/>
              <a:cxnLst/>
              <a:rect l="l" t="t" r="r" b="b"/>
              <a:pathLst>
                <a:path w="723614" h="382333" extrusionOk="0">
                  <a:moveTo>
                    <a:pt x="361855" y="0"/>
                  </a:moveTo>
                  <a:cubicBezTo>
                    <a:pt x="162401" y="0"/>
                    <a:pt x="0" y="162401"/>
                    <a:pt x="0" y="361855"/>
                  </a:cubicBezTo>
                  <a:cubicBezTo>
                    <a:pt x="0" y="363474"/>
                    <a:pt x="0" y="365284"/>
                    <a:pt x="190" y="366903"/>
                  </a:cubicBezTo>
                  <a:cubicBezTo>
                    <a:pt x="1238" y="375666"/>
                    <a:pt x="8668" y="382333"/>
                    <a:pt x="17621" y="382333"/>
                  </a:cubicBezTo>
                  <a:lnTo>
                    <a:pt x="286321" y="382333"/>
                  </a:lnTo>
                  <a:cubicBezTo>
                    <a:pt x="295561" y="382333"/>
                    <a:pt x="303085" y="375190"/>
                    <a:pt x="303848" y="366141"/>
                  </a:cubicBezTo>
                  <a:cubicBezTo>
                    <a:pt x="306229" y="336042"/>
                    <a:pt x="331660" y="312325"/>
                    <a:pt x="361950" y="312325"/>
                  </a:cubicBezTo>
                  <a:cubicBezTo>
                    <a:pt x="392335" y="312325"/>
                    <a:pt x="417767" y="335947"/>
                    <a:pt x="420052" y="366141"/>
                  </a:cubicBezTo>
                  <a:cubicBezTo>
                    <a:pt x="420719" y="375380"/>
                    <a:pt x="428434" y="382333"/>
                    <a:pt x="437578" y="382333"/>
                  </a:cubicBezTo>
                  <a:lnTo>
                    <a:pt x="706279" y="382333"/>
                  </a:lnTo>
                  <a:cubicBezTo>
                    <a:pt x="715137" y="382333"/>
                    <a:pt x="722662" y="375761"/>
                    <a:pt x="723424" y="366903"/>
                  </a:cubicBezTo>
                  <a:cubicBezTo>
                    <a:pt x="723614" y="365284"/>
                    <a:pt x="723614" y="363474"/>
                    <a:pt x="723614" y="361855"/>
                  </a:cubicBezTo>
                  <a:cubicBezTo>
                    <a:pt x="723709" y="162401"/>
                    <a:pt x="561308" y="0"/>
                    <a:pt x="361855" y="0"/>
                  </a:cubicBezTo>
                  <a:close/>
                  <a:moveTo>
                    <a:pt x="452437" y="347377"/>
                  </a:moveTo>
                  <a:cubicBezTo>
                    <a:pt x="441960" y="307086"/>
                    <a:pt x="405003" y="277368"/>
                    <a:pt x="362141" y="277368"/>
                  </a:cubicBezTo>
                  <a:cubicBezTo>
                    <a:pt x="319278" y="277368"/>
                    <a:pt x="282321" y="306991"/>
                    <a:pt x="271843" y="347377"/>
                  </a:cubicBezTo>
                  <a:lnTo>
                    <a:pt x="35719" y="347377"/>
                  </a:lnTo>
                  <a:cubicBezTo>
                    <a:pt x="43339" y="173926"/>
                    <a:pt x="186880" y="35052"/>
                    <a:pt x="362141" y="35052"/>
                  </a:cubicBezTo>
                  <a:cubicBezTo>
                    <a:pt x="537115" y="35052"/>
                    <a:pt x="680466" y="173260"/>
                    <a:pt x="688562" y="347377"/>
                  </a:cubicBezTo>
                  <a:lnTo>
                    <a:pt x="452437" y="34737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6" name="Google Shape;206;p1"/>
            <p:cNvSpPr/>
            <p:nvPr/>
          </p:nvSpPr>
          <p:spPr>
            <a:xfrm>
              <a:off x="4549806" y="2379630"/>
              <a:ext cx="1327118" cy="220503"/>
            </a:xfrm>
            <a:custGeom>
              <a:avLst/>
              <a:gdLst/>
              <a:ahLst/>
              <a:cxnLst/>
              <a:rect l="l" t="t" r="r" b="b"/>
              <a:pathLst>
                <a:path w="1327118" h="220503" extrusionOk="0">
                  <a:moveTo>
                    <a:pt x="1315307" y="93536"/>
                  </a:moveTo>
                  <a:lnTo>
                    <a:pt x="1195197" y="51816"/>
                  </a:lnTo>
                  <a:cubicBezTo>
                    <a:pt x="1193864" y="50863"/>
                    <a:pt x="1192340" y="50006"/>
                    <a:pt x="1190720" y="49435"/>
                  </a:cubicBezTo>
                  <a:lnTo>
                    <a:pt x="1072134" y="7906"/>
                  </a:lnTo>
                  <a:cubicBezTo>
                    <a:pt x="1070419" y="6286"/>
                    <a:pt x="1068515" y="4953"/>
                    <a:pt x="1066228" y="4096"/>
                  </a:cubicBezTo>
                  <a:lnTo>
                    <a:pt x="1057275" y="952"/>
                  </a:lnTo>
                  <a:cubicBezTo>
                    <a:pt x="1055370" y="381"/>
                    <a:pt x="1053465" y="0"/>
                    <a:pt x="1051465" y="0"/>
                  </a:cubicBezTo>
                  <a:lnTo>
                    <a:pt x="350234" y="0"/>
                  </a:lnTo>
                  <a:cubicBezTo>
                    <a:pt x="350139" y="0"/>
                    <a:pt x="350044" y="0"/>
                    <a:pt x="349853" y="0"/>
                  </a:cubicBezTo>
                  <a:cubicBezTo>
                    <a:pt x="349758" y="0"/>
                    <a:pt x="349663" y="0"/>
                    <a:pt x="349472" y="0"/>
                  </a:cubicBezTo>
                  <a:lnTo>
                    <a:pt x="183737" y="0"/>
                  </a:lnTo>
                  <a:lnTo>
                    <a:pt x="183261" y="0"/>
                  </a:lnTo>
                  <a:lnTo>
                    <a:pt x="17526" y="0"/>
                  </a:lnTo>
                  <a:cubicBezTo>
                    <a:pt x="7811" y="0"/>
                    <a:pt x="0" y="7810"/>
                    <a:pt x="0" y="17526"/>
                  </a:cubicBezTo>
                  <a:lnTo>
                    <a:pt x="0" y="202978"/>
                  </a:lnTo>
                  <a:cubicBezTo>
                    <a:pt x="0" y="212693"/>
                    <a:pt x="7811" y="220504"/>
                    <a:pt x="17526" y="220504"/>
                  </a:cubicBezTo>
                  <a:lnTo>
                    <a:pt x="183261" y="220504"/>
                  </a:lnTo>
                  <a:lnTo>
                    <a:pt x="183737" y="220504"/>
                  </a:lnTo>
                  <a:lnTo>
                    <a:pt x="349472" y="220504"/>
                  </a:lnTo>
                  <a:cubicBezTo>
                    <a:pt x="349567" y="220504"/>
                    <a:pt x="349663" y="220504"/>
                    <a:pt x="349853" y="220504"/>
                  </a:cubicBezTo>
                  <a:cubicBezTo>
                    <a:pt x="349949" y="220504"/>
                    <a:pt x="350044" y="220504"/>
                    <a:pt x="350234" y="220504"/>
                  </a:cubicBezTo>
                  <a:lnTo>
                    <a:pt x="1049846" y="220504"/>
                  </a:lnTo>
                  <a:cubicBezTo>
                    <a:pt x="1051846" y="220504"/>
                    <a:pt x="1053846" y="220123"/>
                    <a:pt x="1055656" y="219551"/>
                  </a:cubicBezTo>
                  <a:lnTo>
                    <a:pt x="1066324" y="215837"/>
                  </a:lnTo>
                  <a:cubicBezTo>
                    <a:pt x="1068134" y="215170"/>
                    <a:pt x="1069848" y="214217"/>
                    <a:pt x="1071277" y="212979"/>
                  </a:cubicBezTo>
                  <a:lnTo>
                    <a:pt x="1190911" y="170402"/>
                  </a:lnTo>
                  <a:cubicBezTo>
                    <a:pt x="1191197" y="170307"/>
                    <a:pt x="1191387" y="170117"/>
                    <a:pt x="1191673" y="169926"/>
                  </a:cubicBezTo>
                  <a:lnTo>
                    <a:pt x="1315402" y="126301"/>
                  </a:lnTo>
                  <a:cubicBezTo>
                    <a:pt x="1322451" y="123730"/>
                    <a:pt x="1327118" y="117253"/>
                    <a:pt x="1327118" y="109728"/>
                  </a:cubicBezTo>
                  <a:cubicBezTo>
                    <a:pt x="1327023" y="102584"/>
                    <a:pt x="1322356" y="95917"/>
                    <a:pt x="1315307" y="93536"/>
                  </a:cubicBezTo>
                  <a:close/>
                  <a:moveTo>
                    <a:pt x="35147" y="35052"/>
                  </a:moveTo>
                  <a:lnTo>
                    <a:pt x="165925" y="35052"/>
                  </a:lnTo>
                  <a:lnTo>
                    <a:pt x="165925" y="185356"/>
                  </a:lnTo>
                  <a:lnTo>
                    <a:pt x="35147" y="185356"/>
                  </a:lnTo>
                  <a:lnTo>
                    <a:pt x="35147" y="35052"/>
                  </a:lnTo>
                  <a:close/>
                  <a:moveTo>
                    <a:pt x="1077944" y="47053"/>
                  </a:moveTo>
                  <a:lnTo>
                    <a:pt x="1167098" y="78105"/>
                  </a:lnTo>
                  <a:lnTo>
                    <a:pt x="1167098" y="141542"/>
                  </a:lnTo>
                  <a:lnTo>
                    <a:pt x="1077944" y="173260"/>
                  </a:lnTo>
                  <a:lnTo>
                    <a:pt x="1077944" y="47053"/>
                  </a:lnTo>
                  <a:close/>
                  <a:moveTo>
                    <a:pt x="332042" y="185452"/>
                  </a:moveTo>
                  <a:lnTo>
                    <a:pt x="201263" y="185452"/>
                  </a:lnTo>
                  <a:lnTo>
                    <a:pt x="201263" y="35147"/>
                  </a:lnTo>
                  <a:lnTo>
                    <a:pt x="332042" y="35147"/>
                  </a:lnTo>
                  <a:lnTo>
                    <a:pt x="332042" y="185452"/>
                  </a:lnTo>
                  <a:close/>
                  <a:moveTo>
                    <a:pt x="367760" y="35052"/>
                  </a:moveTo>
                  <a:lnTo>
                    <a:pt x="1039082" y="35052"/>
                  </a:lnTo>
                  <a:lnTo>
                    <a:pt x="1039082" y="185356"/>
                  </a:lnTo>
                  <a:lnTo>
                    <a:pt x="367760" y="185356"/>
                  </a:lnTo>
                  <a:lnTo>
                    <a:pt x="367760" y="35052"/>
                  </a:lnTo>
                  <a:close/>
                  <a:moveTo>
                    <a:pt x="1202531" y="129159"/>
                  </a:moveTo>
                  <a:lnTo>
                    <a:pt x="1202531" y="91345"/>
                  </a:lnTo>
                  <a:lnTo>
                    <a:pt x="1256728" y="110109"/>
                  </a:lnTo>
                  <a:lnTo>
                    <a:pt x="1202531" y="12915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07" name="Google Shape;207;p1"/>
          <p:cNvGrpSpPr/>
          <p:nvPr/>
        </p:nvGrpSpPr>
        <p:grpSpPr>
          <a:xfrm rot="-465114">
            <a:off x="2574189" y="4464274"/>
            <a:ext cx="840079" cy="973459"/>
            <a:chOff x="4648224" y="2791086"/>
            <a:chExt cx="1107654" cy="1283517"/>
          </a:xfrm>
        </p:grpSpPr>
        <p:sp>
          <p:nvSpPr>
            <p:cNvPr id="208" name="Google Shape;208;p1"/>
            <p:cNvSpPr/>
            <p:nvPr/>
          </p:nvSpPr>
          <p:spPr>
            <a:xfrm>
              <a:off x="4648224" y="2791086"/>
              <a:ext cx="1107654" cy="1283517"/>
            </a:xfrm>
            <a:custGeom>
              <a:avLst/>
              <a:gdLst/>
              <a:ahLst/>
              <a:cxnLst/>
              <a:rect l="l" t="t" r="r" b="b"/>
              <a:pathLst>
                <a:path w="1107654" h="1283517" extrusionOk="0">
                  <a:moveTo>
                    <a:pt x="1010673" y="51649"/>
                  </a:moveTo>
                  <a:cubicBezTo>
                    <a:pt x="908470" y="-26932"/>
                    <a:pt x="765499" y="-14645"/>
                    <a:pt x="678250" y="80319"/>
                  </a:cubicBezTo>
                  <a:lnTo>
                    <a:pt x="95511" y="714684"/>
                  </a:lnTo>
                  <a:cubicBezTo>
                    <a:pt x="95130" y="715065"/>
                    <a:pt x="94939" y="715541"/>
                    <a:pt x="94558" y="715827"/>
                  </a:cubicBezTo>
                  <a:cubicBezTo>
                    <a:pt x="84843" y="728305"/>
                    <a:pt x="80747" y="743831"/>
                    <a:pt x="82747" y="759642"/>
                  </a:cubicBezTo>
                  <a:cubicBezTo>
                    <a:pt x="84747" y="775358"/>
                    <a:pt x="92749" y="789456"/>
                    <a:pt x="105322" y="798981"/>
                  </a:cubicBezTo>
                  <a:lnTo>
                    <a:pt x="116656" y="807648"/>
                  </a:lnTo>
                  <a:lnTo>
                    <a:pt x="53696" y="979289"/>
                  </a:lnTo>
                  <a:cubicBezTo>
                    <a:pt x="51029" y="986528"/>
                    <a:pt x="53315" y="994529"/>
                    <a:pt x="59411" y="999291"/>
                  </a:cubicBezTo>
                  <a:lnTo>
                    <a:pt x="99892" y="1030533"/>
                  </a:lnTo>
                  <a:lnTo>
                    <a:pt x="60840" y="1081301"/>
                  </a:lnTo>
                  <a:cubicBezTo>
                    <a:pt x="57982" y="1085016"/>
                    <a:pt x="56744" y="1089779"/>
                    <a:pt x="57316" y="1094256"/>
                  </a:cubicBezTo>
                  <a:cubicBezTo>
                    <a:pt x="57887" y="1098828"/>
                    <a:pt x="60173" y="1103018"/>
                    <a:pt x="63983" y="1105876"/>
                  </a:cubicBezTo>
                  <a:lnTo>
                    <a:pt x="93701" y="1128736"/>
                  </a:lnTo>
                  <a:lnTo>
                    <a:pt x="3595" y="1246274"/>
                  </a:lnTo>
                  <a:cubicBezTo>
                    <a:pt x="-311" y="1251418"/>
                    <a:pt x="-1073" y="1258276"/>
                    <a:pt x="1499" y="1264182"/>
                  </a:cubicBezTo>
                  <a:cubicBezTo>
                    <a:pt x="4071" y="1269992"/>
                    <a:pt x="9786" y="1273992"/>
                    <a:pt x="16168" y="1274468"/>
                  </a:cubicBezTo>
                  <a:lnTo>
                    <a:pt x="146660" y="1283517"/>
                  </a:lnTo>
                  <a:lnTo>
                    <a:pt x="147898" y="1283517"/>
                  </a:lnTo>
                  <a:cubicBezTo>
                    <a:pt x="153232" y="1283517"/>
                    <a:pt x="158376" y="1280946"/>
                    <a:pt x="161995" y="1276755"/>
                  </a:cubicBezTo>
                  <a:lnTo>
                    <a:pt x="208096" y="1216652"/>
                  </a:lnTo>
                  <a:lnTo>
                    <a:pt x="239814" y="1241036"/>
                  </a:lnTo>
                  <a:cubicBezTo>
                    <a:pt x="242958" y="1243512"/>
                    <a:pt x="246672" y="1244655"/>
                    <a:pt x="250483" y="1244655"/>
                  </a:cubicBezTo>
                  <a:cubicBezTo>
                    <a:pt x="255626" y="1244655"/>
                    <a:pt x="260865" y="1242274"/>
                    <a:pt x="264294" y="1237892"/>
                  </a:cubicBezTo>
                  <a:lnTo>
                    <a:pt x="303251" y="1187220"/>
                  </a:lnTo>
                  <a:lnTo>
                    <a:pt x="337446" y="1213604"/>
                  </a:lnTo>
                  <a:cubicBezTo>
                    <a:pt x="340494" y="1216080"/>
                    <a:pt x="344399" y="1217223"/>
                    <a:pt x="348114" y="1217223"/>
                  </a:cubicBezTo>
                  <a:cubicBezTo>
                    <a:pt x="351448" y="1217223"/>
                    <a:pt x="354972" y="1216366"/>
                    <a:pt x="357925" y="1214175"/>
                  </a:cubicBezTo>
                  <a:lnTo>
                    <a:pt x="510420" y="1110353"/>
                  </a:lnTo>
                  <a:lnTo>
                    <a:pt x="520516" y="1118068"/>
                  </a:lnTo>
                  <a:cubicBezTo>
                    <a:pt x="531280" y="1126355"/>
                    <a:pt x="543948" y="1130355"/>
                    <a:pt x="556616" y="1130355"/>
                  </a:cubicBezTo>
                  <a:cubicBezTo>
                    <a:pt x="574523" y="1130355"/>
                    <a:pt x="592049" y="1122449"/>
                    <a:pt x="603574" y="1107209"/>
                  </a:cubicBezTo>
                  <a:cubicBezTo>
                    <a:pt x="603955" y="1106733"/>
                    <a:pt x="604241" y="1106352"/>
                    <a:pt x="604527" y="1105971"/>
                  </a:cubicBezTo>
                  <a:lnTo>
                    <a:pt x="760832" y="861369"/>
                  </a:lnTo>
                  <a:cubicBezTo>
                    <a:pt x="765976" y="853178"/>
                    <a:pt x="763594" y="842415"/>
                    <a:pt x="755498" y="837176"/>
                  </a:cubicBezTo>
                  <a:cubicBezTo>
                    <a:pt x="747402" y="832032"/>
                    <a:pt x="736543" y="834414"/>
                    <a:pt x="731305" y="842510"/>
                  </a:cubicBezTo>
                  <a:lnTo>
                    <a:pt x="575666" y="1086255"/>
                  </a:lnTo>
                  <a:cubicBezTo>
                    <a:pt x="567379" y="1096446"/>
                    <a:pt x="552425" y="1098256"/>
                    <a:pt x="542043" y="1090255"/>
                  </a:cubicBezTo>
                  <a:lnTo>
                    <a:pt x="171235" y="805172"/>
                  </a:lnTo>
                  <a:lnTo>
                    <a:pt x="148375" y="787551"/>
                  </a:lnTo>
                  <a:cubicBezTo>
                    <a:pt x="148279" y="787455"/>
                    <a:pt x="148184" y="787455"/>
                    <a:pt x="148089" y="787360"/>
                  </a:cubicBezTo>
                  <a:lnTo>
                    <a:pt x="126943" y="771072"/>
                  </a:lnTo>
                  <a:cubicBezTo>
                    <a:pt x="121800" y="767072"/>
                    <a:pt x="118561" y="761357"/>
                    <a:pt x="117704" y="754975"/>
                  </a:cubicBezTo>
                  <a:cubicBezTo>
                    <a:pt x="117037" y="748689"/>
                    <a:pt x="118561" y="742593"/>
                    <a:pt x="122181" y="737544"/>
                  </a:cubicBezTo>
                  <a:lnTo>
                    <a:pt x="704349" y="103846"/>
                  </a:lnTo>
                  <a:cubicBezTo>
                    <a:pt x="779215" y="22407"/>
                    <a:pt x="901802" y="11739"/>
                    <a:pt x="989527" y="79176"/>
                  </a:cubicBezTo>
                  <a:cubicBezTo>
                    <a:pt x="1077253" y="146613"/>
                    <a:pt x="1098493" y="267866"/>
                    <a:pt x="1038962" y="361116"/>
                  </a:cubicBezTo>
                  <a:lnTo>
                    <a:pt x="789883" y="751165"/>
                  </a:lnTo>
                  <a:cubicBezTo>
                    <a:pt x="789026" y="752498"/>
                    <a:pt x="788455" y="753832"/>
                    <a:pt x="788073" y="755261"/>
                  </a:cubicBezTo>
                  <a:lnTo>
                    <a:pt x="772262" y="780026"/>
                  </a:lnTo>
                  <a:cubicBezTo>
                    <a:pt x="767214" y="788122"/>
                    <a:pt x="769500" y="798695"/>
                    <a:pt x="777596" y="803933"/>
                  </a:cubicBezTo>
                  <a:cubicBezTo>
                    <a:pt x="780454" y="805743"/>
                    <a:pt x="783692" y="806696"/>
                    <a:pt x="786931" y="806696"/>
                  </a:cubicBezTo>
                  <a:cubicBezTo>
                    <a:pt x="792550" y="806696"/>
                    <a:pt x="798265" y="803933"/>
                    <a:pt x="801504" y="798599"/>
                  </a:cubicBezTo>
                  <a:lnTo>
                    <a:pt x="819506" y="770406"/>
                  </a:lnTo>
                  <a:cubicBezTo>
                    <a:pt x="819982" y="769644"/>
                    <a:pt x="820268" y="768977"/>
                    <a:pt x="820649" y="768215"/>
                  </a:cubicBezTo>
                  <a:lnTo>
                    <a:pt x="1068680" y="379881"/>
                  </a:lnTo>
                  <a:cubicBezTo>
                    <a:pt x="1137736" y="271391"/>
                    <a:pt x="1112971" y="130135"/>
                    <a:pt x="1010673" y="51649"/>
                  </a:cubicBezTo>
                  <a:close/>
                  <a:moveTo>
                    <a:pt x="139707" y="1247799"/>
                  </a:moveTo>
                  <a:lnTo>
                    <a:pt x="51029" y="1241607"/>
                  </a:lnTo>
                  <a:lnTo>
                    <a:pt x="121228" y="1149882"/>
                  </a:lnTo>
                  <a:lnTo>
                    <a:pt x="180093" y="1195125"/>
                  </a:lnTo>
                  <a:lnTo>
                    <a:pt x="139707" y="1247799"/>
                  </a:lnTo>
                  <a:close/>
                  <a:moveTo>
                    <a:pt x="247149" y="1202555"/>
                  </a:moveTo>
                  <a:lnTo>
                    <a:pt x="229337" y="1188839"/>
                  </a:lnTo>
                  <a:lnTo>
                    <a:pt x="115037" y="1100923"/>
                  </a:lnTo>
                  <a:lnTo>
                    <a:pt x="99130" y="1088636"/>
                  </a:lnTo>
                  <a:lnTo>
                    <a:pt x="127515" y="1051774"/>
                  </a:lnTo>
                  <a:lnTo>
                    <a:pt x="275438" y="1165788"/>
                  </a:lnTo>
                  <a:lnTo>
                    <a:pt x="247149" y="1202555"/>
                  </a:lnTo>
                  <a:close/>
                  <a:moveTo>
                    <a:pt x="480892" y="1088255"/>
                  </a:moveTo>
                  <a:lnTo>
                    <a:pt x="348781" y="1178075"/>
                  </a:lnTo>
                  <a:lnTo>
                    <a:pt x="324682" y="1159502"/>
                  </a:lnTo>
                  <a:lnTo>
                    <a:pt x="296869" y="1138071"/>
                  </a:lnTo>
                  <a:lnTo>
                    <a:pt x="148851" y="1023961"/>
                  </a:lnTo>
                  <a:lnTo>
                    <a:pt x="121228" y="1002720"/>
                  </a:lnTo>
                  <a:lnTo>
                    <a:pt x="90843" y="979289"/>
                  </a:lnTo>
                  <a:lnTo>
                    <a:pt x="145803" y="830032"/>
                  </a:lnTo>
                  <a:lnTo>
                    <a:pt x="211525" y="880610"/>
                  </a:lnTo>
                  <a:lnTo>
                    <a:pt x="480892" y="10882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9" name="Google Shape;209;p1"/>
            <p:cNvSpPr/>
            <p:nvPr/>
          </p:nvSpPr>
          <p:spPr>
            <a:xfrm>
              <a:off x="5046004" y="2971573"/>
              <a:ext cx="536065" cy="640115"/>
            </a:xfrm>
            <a:custGeom>
              <a:avLst/>
              <a:gdLst/>
              <a:ahLst/>
              <a:cxnLst/>
              <a:rect l="l" t="t" r="r" b="b"/>
              <a:pathLst>
                <a:path w="536065" h="640115" extrusionOk="0">
                  <a:moveTo>
                    <a:pt x="535264" y="81379"/>
                  </a:moveTo>
                  <a:cubicBezTo>
                    <a:pt x="532026" y="56519"/>
                    <a:pt x="519358" y="34611"/>
                    <a:pt x="499641" y="19371"/>
                  </a:cubicBezTo>
                  <a:cubicBezTo>
                    <a:pt x="458684" y="-12061"/>
                    <a:pt x="399914" y="-4441"/>
                    <a:pt x="368482" y="36421"/>
                  </a:cubicBezTo>
                  <a:lnTo>
                    <a:pt x="19295" y="489811"/>
                  </a:lnTo>
                  <a:cubicBezTo>
                    <a:pt x="-12042" y="530673"/>
                    <a:pt x="-4422" y="589347"/>
                    <a:pt x="36440" y="620780"/>
                  </a:cubicBezTo>
                  <a:cubicBezTo>
                    <a:pt x="53395" y="633829"/>
                    <a:pt x="73492" y="640116"/>
                    <a:pt x="93400" y="640116"/>
                  </a:cubicBezTo>
                  <a:cubicBezTo>
                    <a:pt x="121498" y="640116"/>
                    <a:pt x="149311" y="627543"/>
                    <a:pt x="167599" y="603730"/>
                  </a:cubicBezTo>
                  <a:lnTo>
                    <a:pt x="516786" y="150340"/>
                  </a:lnTo>
                  <a:cubicBezTo>
                    <a:pt x="531835" y="130623"/>
                    <a:pt x="538503" y="106239"/>
                    <a:pt x="535264" y="81379"/>
                  </a:cubicBezTo>
                  <a:close/>
                  <a:moveTo>
                    <a:pt x="489068" y="129004"/>
                  </a:moveTo>
                  <a:lnTo>
                    <a:pt x="139882" y="582394"/>
                  </a:lnTo>
                  <a:cubicBezTo>
                    <a:pt x="130452" y="594681"/>
                    <a:pt x="116641" y="602587"/>
                    <a:pt x="101115" y="604587"/>
                  </a:cubicBezTo>
                  <a:cubicBezTo>
                    <a:pt x="85589" y="606588"/>
                    <a:pt x="70254" y="602492"/>
                    <a:pt x="57967" y="593062"/>
                  </a:cubicBezTo>
                  <a:cubicBezTo>
                    <a:pt x="32344" y="573441"/>
                    <a:pt x="27582" y="536769"/>
                    <a:pt x="47203" y="511242"/>
                  </a:cubicBezTo>
                  <a:lnTo>
                    <a:pt x="396390" y="57852"/>
                  </a:lnTo>
                  <a:cubicBezTo>
                    <a:pt x="407820" y="42898"/>
                    <a:pt x="425251" y="35088"/>
                    <a:pt x="442777" y="35088"/>
                  </a:cubicBezTo>
                  <a:cubicBezTo>
                    <a:pt x="455159" y="35088"/>
                    <a:pt x="467637" y="39088"/>
                    <a:pt x="478400" y="47184"/>
                  </a:cubicBezTo>
                  <a:cubicBezTo>
                    <a:pt x="490687" y="56614"/>
                    <a:pt x="498593" y="70425"/>
                    <a:pt x="500593" y="85951"/>
                  </a:cubicBezTo>
                  <a:cubicBezTo>
                    <a:pt x="502594" y="101477"/>
                    <a:pt x="498498" y="116812"/>
                    <a:pt x="489068" y="129004"/>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10" name="Google Shape;210;p1"/>
          <p:cNvGrpSpPr/>
          <p:nvPr/>
        </p:nvGrpSpPr>
        <p:grpSpPr>
          <a:xfrm>
            <a:off x="1076838" y="5770622"/>
            <a:ext cx="989891" cy="989871"/>
            <a:chOff x="8213288" y="4257484"/>
            <a:chExt cx="1305236" cy="1305210"/>
          </a:xfrm>
        </p:grpSpPr>
        <p:sp>
          <p:nvSpPr>
            <p:cNvPr id="211" name="Google Shape;211;p1"/>
            <p:cNvSpPr/>
            <p:nvPr/>
          </p:nvSpPr>
          <p:spPr>
            <a:xfrm>
              <a:off x="8213288" y="4257484"/>
              <a:ext cx="1305236" cy="1305210"/>
            </a:xfrm>
            <a:custGeom>
              <a:avLst/>
              <a:gdLst/>
              <a:ahLst/>
              <a:cxnLst/>
              <a:rect l="l" t="t" r="r" b="b"/>
              <a:pathLst>
                <a:path w="1305236" h="1305210" extrusionOk="0">
                  <a:moveTo>
                    <a:pt x="1238369" y="828199"/>
                  </a:moveTo>
                  <a:lnTo>
                    <a:pt x="1236559" y="827532"/>
                  </a:lnTo>
                  <a:cubicBezTo>
                    <a:pt x="1206937" y="815816"/>
                    <a:pt x="1177504" y="801719"/>
                    <a:pt x="1149025" y="788099"/>
                  </a:cubicBezTo>
                  <a:cubicBezTo>
                    <a:pt x="1140453" y="784003"/>
                    <a:pt x="1131880" y="780002"/>
                    <a:pt x="1123307" y="775907"/>
                  </a:cubicBezTo>
                  <a:lnTo>
                    <a:pt x="842320" y="643604"/>
                  </a:lnTo>
                  <a:cubicBezTo>
                    <a:pt x="805268" y="626174"/>
                    <a:pt x="768215" y="608648"/>
                    <a:pt x="731068" y="591217"/>
                  </a:cubicBezTo>
                  <a:lnTo>
                    <a:pt x="726115" y="588931"/>
                  </a:lnTo>
                  <a:cubicBezTo>
                    <a:pt x="716019" y="566738"/>
                    <a:pt x="704874" y="545021"/>
                    <a:pt x="692111" y="524256"/>
                  </a:cubicBezTo>
                  <a:lnTo>
                    <a:pt x="691063" y="522637"/>
                  </a:lnTo>
                  <a:cubicBezTo>
                    <a:pt x="688300" y="518160"/>
                    <a:pt x="684300" y="511588"/>
                    <a:pt x="680014" y="503682"/>
                  </a:cubicBezTo>
                  <a:cubicBezTo>
                    <a:pt x="679728" y="502444"/>
                    <a:pt x="679252" y="501206"/>
                    <a:pt x="678680" y="499967"/>
                  </a:cubicBezTo>
                  <a:cubicBezTo>
                    <a:pt x="660392" y="464725"/>
                    <a:pt x="655154" y="432911"/>
                    <a:pt x="663060" y="405765"/>
                  </a:cubicBezTo>
                  <a:cubicBezTo>
                    <a:pt x="667631" y="390334"/>
                    <a:pt x="678299" y="377285"/>
                    <a:pt x="689634" y="363474"/>
                  </a:cubicBezTo>
                  <a:cubicBezTo>
                    <a:pt x="698302" y="352806"/>
                    <a:pt x="707255" y="341948"/>
                    <a:pt x="714304" y="328993"/>
                  </a:cubicBezTo>
                  <a:cubicBezTo>
                    <a:pt x="730020" y="300038"/>
                    <a:pt x="741545" y="269176"/>
                    <a:pt x="748689" y="237363"/>
                  </a:cubicBezTo>
                  <a:cubicBezTo>
                    <a:pt x="758595" y="192119"/>
                    <a:pt x="766120" y="107632"/>
                    <a:pt x="706970" y="48292"/>
                  </a:cubicBezTo>
                  <a:cubicBezTo>
                    <a:pt x="642676" y="-16097"/>
                    <a:pt x="538186" y="-16097"/>
                    <a:pt x="473988" y="48292"/>
                  </a:cubicBezTo>
                  <a:cubicBezTo>
                    <a:pt x="441698" y="80677"/>
                    <a:pt x="423982" y="128397"/>
                    <a:pt x="426554" y="176022"/>
                  </a:cubicBezTo>
                  <a:cubicBezTo>
                    <a:pt x="429602" y="229933"/>
                    <a:pt x="511516" y="426244"/>
                    <a:pt x="523042" y="452342"/>
                  </a:cubicBezTo>
                  <a:cubicBezTo>
                    <a:pt x="532091" y="472916"/>
                    <a:pt x="539711" y="488347"/>
                    <a:pt x="546473" y="501967"/>
                  </a:cubicBezTo>
                  <a:cubicBezTo>
                    <a:pt x="552760" y="514731"/>
                    <a:pt x="557903" y="525304"/>
                    <a:pt x="562570" y="536353"/>
                  </a:cubicBezTo>
                  <a:cubicBezTo>
                    <a:pt x="562761" y="537877"/>
                    <a:pt x="563047" y="539496"/>
                    <a:pt x="563619" y="540925"/>
                  </a:cubicBezTo>
                  <a:cubicBezTo>
                    <a:pt x="566476" y="547783"/>
                    <a:pt x="569143" y="555117"/>
                    <a:pt x="571810" y="563880"/>
                  </a:cubicBezTo>
                  <a:cubicBezTo>
                    <a:pt x="572953" y="567404"/>
                    <a:pt x="573905" y="571024"/>
                    <a:pt x="574953" y="574643"/>
                  </a:cubicBezTo>
                  <a:cubicBezTo>
                    <a:pt x="571619" y="573786"/>
                    <a:pt x="568286" y="572833"/>
                    <a:pt x="564952" y="571786"/>
                  </a:cubicBezTo>
                  <a:cubicBezTo>
                    <a:pt x="555998" y="569024"/>
                    <a:pt x="548760" y="566452"/>
                    <a:pt x="541997" y="563594"/>
                  </a:cubicBezTo>
                  <a:cubicBezTo>
                    <a:pt x="541616" y="563404"/>
                    <a:pt x="541234" y="563404"/>
                    <a:pt x="540758" y="563213"/>
                  </a:cubicBezTo>
                  <a:cubicBezTo>
                    <a:pt x="527804" y="558070"/>
                    <a:pt x="516279" y="552450"/>
                    <a:pt x="501801" y="545211"/>
                  </a:cubicBezTo>
                  <a:cubicBezTo>
                    <a:pt x="488180" y="538543"/>
                    <a:pt x="472750" y="530924"/>
                    <a:pt x="452176" y="521780"/>
                  </a:cubicBezTo>
                  <a:cubicBezTo>
                    <a:pt x="426173" y="510254"/>
                    <a:pt x="229862" y="428339"/>
                    <a:pt x="175951" y="425291"/>
                  </a:cubicBezTo>
                  <a:cubicBezTo>
                    <a:pt x="128421" y="422719"/>
                    <a:pt x="80606" y="440436"/>
                    <a:pt x="48220" y="472726"/>
                  </a:cubicBezTo>
                  <a:cubicBezTo>
                    <a:pt x="-16073" y="537019"/>
                    <a:pt x="-16073" y="641604"/>
                    <a:pt x="48220" y="705802"/>
                  </a:cubicBezTo>
                  <a:cubicBezTo>
                    <a:pt x="86320" y="743807"/>
                    <a:pt x="134898" y="754285"/>
                    <a:pt x="176808" y="754285"/>
                  </a:cubicBezTo>
                  <a:cubicBezTo>
                    <a:pt x="200049" y="754285"/>
                    <a:pt x="221290" y="751141"/>
                    <a:pt x="237673" y="747427"/>
                  </a:cubicBezTo>
                  <a:cubicBezTo>
                    <a:pt x="269391" y="740283"/>
                    <a:pt x="300252" y="728758"/>
                    <a:pt x="329303" y="713041"/>
                  </a:cubicBezTo>
                  <a:cubicBezTo>
                    <a:pt x="342162" y="705898"/>
                    <a:pt x="353116" y="696944"/>
                    <a:pt x="363594" y="688372"/>
                  </a:cubicBezTo>
                  <a:cubicBezTo>
                    <a:pt x="377404" y="677037"/>
                    <a:pt x="390454" y="666369"/>
                    <a:pt x="405885" y="661797"/>
                  </a:cubicBezTo>
                  <a:cubicBezTo>
                    <a:pt x="433031" y="653891"/>
                    <a:pt x="464844" y="659130"/>
                    <a:pt x="499992" y="677418"/>
                  </a:cubicBezTo>
                  <a:cubicBezTo>
                    <a:pt x="500277" y="677608"/>
                    <a:pt x="500658" y="677894"/>
                    <a:pt x="500944" y="677990"/>
                  </a:cubicBezTo>
                  <a:cubicBezTo>
                    <a:pt x="510754" y="683133"/>
                    <a:pt x="518565" y="687991"/>
                    <a:pt x="523804" y="691229"/>
                  </a:cubicBezTo>
                  <a:lnTo>
                    <a:pt x="525328" y="692182"/>
                  </a:lnTo>
                  <a:cubicBezTo>
                    <a:pt x="545711" y="704755"/>
                    <a:pt x="567047" y="715804"/>
                    <a:pt x="588955" y="725805"/>
                  </a:cubicBezTo>
                  <a:cubicBezTo>
                    <a:pt x="607148" y="764476"/>
                    <a:pt x="625436" y="803243"/>
                    <a:pt x="643628" y="841724"/>
                  </a:cubicBezTo>
                  <a:lnTo>
                    <a:pt x="775931" y="1123093"/>
                  </a:lnTo>
                  <a:cubicBezTo>
                    <a:pt x="779931" y="1131665"/>
                    <a:pt x="784027" y="1140238"/>
                    <a:pt x="788123" y="1148715"/>
                  </a:cubicBezTo>
                  <a:cubicBezTo>
                    <a:pt x="801744" y="1177290"/>
                    <a:pt x="815840" y="1206817"/>
                    <a:pt x="827461" y="1236535"/>
                  </a:cubicBezTo>
                  <a:lnTo>
                    <a:pt x="828223" y="1238345"/>
                  </a:lnTo>
                  <a:cubicBezTo>
                    <a:pt x="836509" y="1259205"/>
                    <a:pt x="854607" y="1305211"/>
                    <a:pt x="890231" y="1305211"/>
                  </a:cubicBezTo>
                  <a:cubicBezTo>
                    <a:pt x="894612" y="1305211"/>
                    <a:pt x="899184" y="1304544"/>
                    <a:pt x="903947" y="1303020"/>
                  </a:cubicBezTo>
                  <a:cubicBezTo>
                    <a:pt x="932141" y="1294352"/>
                    <a:pt x="942618" y="1261586"/>
                    <a:pt x="932045" y="1215295"/>
                  </a:cubicBezTo>
                  <a:cubicBezTo>
                    <a:pt x="917091" y="1149191"/>
                    <a:pt x="895755" y="1083374"/>
                    <a:pt x="875086" y="1019556"/>
                  </a:cubicBezTo>
                  <a:cubicBezTo>
                    <a:pt x="867752" y="996791"/>
                    <a:pt x="860322" y="974122"/>
                    <a:pt x="853369" y="951548"/>
                  </a:cubicBezTo>
                  <a:cubicBezTo>
                    <a:pt x="847368" y="932402"/>
                    <a:pt x="841367" y="913066"/>
                    <a:pt x="835176" y="894016"/>
                  </a:cubicBezTo>
                  <a:cubicBezTo>
                    <a:pt x="825365" y="863251"/>
                    <a:pt x="815936" y="834199"/>
                    <a:pt x="806506" y="806387"/>
                  </a:cubicBezTo>
                  <a:cubicBezTo>
                    <a:pt x="834319" y="815721"/>
                    <a:pt x="863465" y="825246"/>
                    <a:pt x="894517" y="835152"/>
                  </a:cubicBezTo>
                  <a:cubicBezTo>
                    <a:pt x="913472" y="841153"/>
                    <a:pt x="932712" y="847249"/>
                    <a:pt x="951857" y="853249"/>
                  </a:cubicBezTo>
                  <a:cubicBezTo>
                    <a:pt x="974432" y="860298"/>
                    <a:pt x="997006" y="867632"/>
                    <a:pt x="1019770" y="874966"/>
                  </a:cubicBezTo>
                  <a:cubicBezTo>
                    <a:pt x="1083493" y="895731"/>
                    <a:pt x="1149311" y="916972"/>
                    <a:pt x="1215224" y="931926"/>
                  </a:cubicBezTo>
                  <a:cubicBezTo>
                    <a:pt x="1227130" y="934783"/>
                    <a:pt x="1238084" y="936022"/>
                    <a:pt x="1247990" y="936022"/>
                  </a:cubicBezTo>
                  <a:cubicBezTo>
                    <a:pt x="1262372" y="936022"/>
                    <a:pt x="1274469" y="933259"/>
                    <a:pt x="1283804" y="927830"/>
                  </a:cubicBezTo>
                  <a:cubicBezTo>
                    <a:pt x="1293138" y="922496"/>
                    <a:pt x="1299806" y="914495"/>
                    <a:pt x="1303044" y="904018"/>
                  </a:cubicBezTo>
                  <a:cubicBezTo>
                    <a:pt x="1316855" y="859060"/>
                    <a:pt x="1261801" y="837438"/>
                    <a:pt x="1238369" y="828199"/>
                  </a:cubicBezTo>
                  <a:close/>
                  <a:moveTo>
                    <a:pt x="461225" y="174212"/>
                  </a:moveTo>
                  <a:cubicBezTo>
                    <a:pt x="459129" y="136398"/>
                    <a:pt x="473131" y="98584"/>
                    <a:pt x="498372" y="73152"/>
                  </a:cubicBezTo>
                  <a:cubicBezTo>
                    <a:pt x="523613" y="47815"/>
                    <a:pt x="556951" y="35052"/>
                    <a:pt x="590193" y="35052"/>
                  </a:cubicBezTo>
                  <a:cubicBezTo>
                    <a:pt x="623531" y="35052"/>
                    <a:pt x="656677" y="47625"/>
                    <a:pt x="681728" y="73152"/>
                  </a:cubicBezTo>
                  <a:cubicBezTo>
                    <a:pt x="729163" y="120682"/>
                    <a:pt x="722400" y="191929"/>
                    <a:pt x="714113" y="230029"/>
                  </a:cubicBezTo>
                  <a:cubicBezTo>
                    <a:pt x="707732" y="258604"/>
                    <a:pt x="697349" y="286322"/>
                    <a:pt x="683253" y="312515"/>
                  </a:cubicBezTo>
                  <a:cubicBezTo>
                    <a:pt x="677823" y="322421"/>
                    <a:pt x="670298" y="331660"/>
                    <a:pt x="662297" y="341376"/>
                  </a:cubicBezTo>
                  <a:cubicBezTo>
                    <a:pt x="649248" y="357283"/>
                    <a:pt x="635723" y="373761"/>
                    <a:pt x="629245" y="396145"/>
                  </a:cubicBezTo>
                  <a:cubicBezTo>
                    <a:pt x="620292" y="427006"/>
                    <a:pt x="623435" y="460819"/>
                    <a:pt x="638485" y="497205"/>
                  </a:cubicBezTo>
                  <a:lnTo>
                    <a:pt x="590193" y="512731"/>
                  </a:lnTo>
                  <a:cubicBezTo>
                    <a:pt x="586288" y="504254"/>
                    <a:pt x="582192" y="495872"/>
                    <a:pt x="577620" y="486537"/>
                  </a:cubicBezTo>
                  <a:cubicBezTo>
                    <a:pt x="571143" y="473202"/>
                    <a:pt x="563619" y="458152"/>
                    <a:pt x="554760" y="438340"/>
                  </a:cubicBezTo>
                  <a:cubicBezTo>
                    <a:pt x="528567" y="379285"/>
                    <a:pt x="463511" y="213741"/>
                    <a:pt x="461225" y="174212"/>
                  </a:cubicBezTo>
                  <a:close/>
                  <a:moveTo>
                    <a:pt x="395883" y="628459"/>
                  </a:moveTo>
                  <a:cubicBezTo>
                    <a:pt x="373499" y="635032"/>
                    <a:pt x="357021" y="648652"/>
                    <a:pt x="341114" y="661702"/>
                  </a:cubicBezTo>
                  <a:cubicBezTo>
                    <a:pt x="331304" y="669703"/>
                    <a:pt x="322159" y="677227"/>
                    <a:pt x="312254" y="682657"/>
                  </a:cubicBezTo>
                  <a:cubicBezTo>
                    <a:pt x="286060" y="696754"/>
                    <a:pt x="258342" y="707136"/>
                    <a:pt x="229862" y="713518"/>
                  </a:cubicBezTo>
                  <a:cubicBezTo>
                    <a:pt x="191667" y="721900"/>
                    <a:pt x="120420" y="728663"/>
                    <a:pt x="72986" y="681228"/>
                  </a:cubicBezTo>
                  <a:cubicBezTo>
                    <a:pt x="22313" y="630650"/>
                    <a:pt x="22313" y="548259"/>
                    <a:pt x="72986" y="497681"/>
                  </a:cubicBezTo>
                  <a:cubicBezTo>
                    <a:pt x="96798" y="474059"/>
                    <a:pt x="131374" y="460248"/>
                    <a:pt x="166617" y="460248"/>
                  </a:cubicBezTo>
                  <a:cubicBezTo>
                    <a:pt x="169093" y="460248"/>
                    <a:pt x="171474" y="460343"/>
                    <a:pt x="173950" y="460439"/>
                  </a:cubicBezTo>
                  <a:cubicBezTo>
                    <a:pt x="213575" y="462629"/>
                    <a:pt x="378929" y="527780"/>
                    <a:pt x="437888" y="553879"/>
                  </a:cubicBezTo>
                  <a:cubicBezTo>
                    <a:pt x="457701" y="562737"/>
                    <a:pt x="472845" y="570166"/>
                    <a:pt x="486085" y="576739"/>
                  </a:cubicBezTo>
                  <a:cubicBezTo>
                    <a:pt x="495515" y="581406"/>
                    <a:pt x="504182" y="585597"/>
                    <a:pt x="512850" y="589598"/>
                  </a:cubicBezTo>
                  <a:lnTo>
                    <a:pt x="497324" y="637794"/>
                  </a:lnTo>
                  <a:cubicBezTo>
                    <a:pt x="460939" y="622649"/>
                    <a:pt x="426839" y="619506"/>
                    <a:pt x="395883" y="628459"/>
                  </a:cubicBezTo>
                  <a:close/>
                  <a:moveTo>
                    <a:pt x="541997" y="661416"/>
                  </a:moveTo>
                  <a:cubicBezTo>
                    <a:pt x="538949" y="659511"/>
                    <a:pt x="534758" y="656939"/>
                    <a:pt x="529804" y="653987"/>
                  </a:cubicBezTo>
                  <a:lnTo>
                    <a:pt x="546188" y="602742"/>
                  </a:lnTo>
                  <a:cubicBezTo>
                    <a:pt x="548854" y="603694"/>
                    <a:pt x="551617" y="604552"/>
                    <a:pt x="554474" y="605504"/>
                  </a:cubicBezTo>
                  <a:cubicBezTo>
                    <a:pt x="563713" y="608362"/>
                    <a:pt x="573144" y="610743"/>
                    <a:pt x="582763" y="612839"/>
                  </a:cubicBezTo>
                  <a:cubicBezTo>
                    <a:pt x="586193" y="636175"/>
                    <a:pt x="587145" y="660368"/>
                    <a:pt x="585811" y="685419"/>
                  </a:cubicBezTo>
                  <a:cubicBezTo>
                    <a:pt x="571238" y="678275"/>
                    <a:pt x="557142" y="670560"/>
                    <a:pt x="543520" y="662273"/>
                  </a:cubicBezTo>
                  <a:lnTo>
                    <a:pt x="541997" y="661416"/>
                  </a:lnTo>
                  <a:close/>
                  <a:moveTo>
                    <a:pt x="802124" y="904970"/>
                  </a:moveTo>
                  <a:cubicBezTo>
                    <a:pt x="808220" y="923925"/>
                    <a:pt x="814126" y="943070"/>
                    <a:pt x="820127" y="962120"/>
                  </a:cubicBezTo>
                  <a:cubicBezTo>
                    <a:pt x="827175" y="984885"/>
                    <a:pt x="834604" y="1007650"/>
                    <a:pt x="842034" y="1030510"/>
                  </a:cubicBezTo>
                  <a:cubicBezTo>
                    <a:pt x="862418" y="1093660"/>
                    <a:pt x="883468" y="1158812"/>
                    <a:pt x="898136" y="1223200"/>
                  </a:cubicBezTo>
                  <a:cubicBezTo>
                    <a:pt x="898136" y="1223391"/>
                    <a:pt x="898136" y="1223391"/>
                    <a:pt x="898136" y="1223391"/>
                  </a:cubicBezTo>
                  <a:cubicBezTo>
                    <a:pt x="902804" y="1243584"/>
                    <a:pt x="902518" y="1267111"/>
                    <a:pt x="894041" y="1269683"/>
                  </a:cubicBezTo>
                  <a:cubicBezTo>
                    <a:pt x="880134" y="1273969"/>
                    <a:pt x="866227" y="1238822"/>
                    <a:pt x="861084" y="1225582"/>
                  </a:cubicBezTo>
                  <a:lnTo>
                    <a:pt x="860322" y="1223963"/>
                  </a:lnTo>
                  <a:cubicBezTo>
                    <a:pt x="848226" y="1193006"/>
                    <a:pt x="833843" y="1162907"/>
                    <a:pt x="819936" y="1133761"/>
                  </a:cubicBezTo>
                  <a:cubicBezTo>
                    <a:pt x="815840" y="1125283"/>
                    <a:pt x="811745" y="1116901"/>
                    <a:pt x="807744" y="1108329"/>
                  </a:cubicBezTo>
                  <a:lnTo>
                    <a:pt x="675442" y="826960"/>
                  </a:lnTo>
                  <a:cubicBezTo>
                    <a:pt x="662774" y="800195"/>
                    <a:pt x="650105" y="773240"/>
                    <a:pt x="637437" y="746379"/>
                  </a:cubicBezTo>
                  <a:cubicBezTo>
                    <a:pt x="631436" y="733520"/>
                    <a:pt x="625340" y="720662"/>
                    <a:pt x="619244" y="707803"/>
                  </a:cubicBezTo>
                  <a:cubicBezTo>
                    <a:pt x="619435" y="705612"/>
                    <a:pt x="619626" y="703421"/>
                    <a:pt x="619816" y="701231"/>
                  </a:cubicBezTo>
                  <a:cubicBezTo>
                    <a:pt x="622292" y="672846"/>
                    <a:pt x="621911" y="645319"/>
                    <a:pt x="618863" y="618744"/>
                  </a:cubicBezTo>
                  <a:cubicBezTo>
                    <a:pt x="617530" y="606552"/>
                    <a:pt x="615529" y="594455"/>
                    <a:pt x="613053" y="582740"/>
                  </a:cubicBezTo>
                  <a:cubicBezTo>
                    <a:pt x="610958" y="572929"/>
                    <a:pt x="608576" y="563404"/>
                    <a:pt x="605719" y="553974"/>
                  </a:cubicBezTo>
                  <a:cubicBezTo>
                    <a:pt x="604767" y="551116"/>
                    <a:pt x="604004" y="548449"/>
                    <a:pt x="603052" y="545782"/>
                  </a:cubicBezTo>
                  <a:lnTo>
                    <a:pt x="654391" y="529304"/>
                  </a:lnTo>
                  <a:cubicBezTo>
                    <a:pt x="657154" y="534067"/>
                    <a:pt x="659630" y="538163"/>
                    <a:pt x="661631" y="541306"/>
                  </a:cubicBezTo>
                  <a:lnTo>
                    <a:pt x="662583" y="542830"/>
                  </a:lnTo>
                  <a:cubicBezTo>
                    <a:pt x="670965" y="556736"/>
                    <a:pt x="678775" y="571119"/>
                    <a:pt x="686015" y="585883"/>
                  </a:cubicBezTo>
                  <a:cubicBezTo>
                    <a:pt x="691539" y="597027"/>
                    <a:pt x="696683" y="608362"/>
                    <a:pt x="701636" y="619887"/>
                  </a:cubicBezTo>
                  <a:cubicBezTo>
                    <a:pt x="718495" y="658749"/>
                    <a:pt x="732592" y="699230"/>
                    <a:pt x="746498" y="738949"/>
                  </a:cubicBezTo>
                  <a:lnTo>
                    <a:pt x="750499" y="750284"/>
                  </a:lnTo>
                  <a:lnTo>
                    <a:pt x="754119" y="760571"/>
                  </a:lnTo>
                  <a:cubicBezTo>
                    <a:pt x="757738" y="770954"/>
                    <a:pt x="761452" y="781526"/>
                    <a:pt x="765072" y="792290"/>
                  </a:cubicBezTo>
                  <a:cubicBezTo>
                    <a:pt x="777074" y="827627"/>
                    <a:pt x="789266" y="864775"/>
                    <a:pt x="802124" y="904970"/>
                  </a:cubicBezTo>
                  <a:close/>
                  <a:moveTo>
                    <a:pt x="1269516" y="894016"/>
                  </a:moveTo>
                  <a:cubicBezTo>
                    <a:pt x="1266849" y="902589"/>
                    <a:pt x="1243322" y="902780"/>
                    <a:pt x="1223034" y="898112"/>
                  </a:cubicBezTo>
                  <a:cubicBezTo>
                    <a:pt x="1158645" y="883539"/>
                    <a:pt x="1093589" y="862489"/>
                    <a:pt x="1030629" y="842010"/>
                  </a:cubicBezTo>
                  <a:cubicBezTo>
                    <a:pt x="1007769" y="834581"/>
                    <a:pt x="985004" y="827151"/>
                    <a:pt x="962240" y="820102"/>
                  </a:cubicBezTo>
                  <a:cubicBezTo>
                    <a:pt x="943285" y="814197"/>
                    <a:pt x="924140" y="808196"/>
                    <a:pt x="905090" y="802005"/>
                  </a:cubicBezTo>
                  <a:cubicBezTo>
                    <a:pt x="864704" y="789146"/>
                    <a:pt x="827556" y="776859"/>
                    <a:pt x="792313" y="764762"/>
                  </a:cubicBezTo>
                  <a:cubicBezTo>
                    <a:pt x="790504" y="759428"/>
                    <a:pt x="788599" y="754094"/>
                    <a:pt x="786789" y="748760"/>
                  </a:cubicBezTo>
                  <a:lnTo>
                    <a:pt x="779169" y="727139"/>
                  </a:lnTo>
                  <a:cubicBezTo>
                    <a:pt x="768787" y="697325"/>
                    <a:pt x="758310" y="667131"/>
                    <a:pt x="746593" y="637413"/>
                  </a:cubicBezTo>
                  <a:cubicBezTo>
                    <a:pt x="773549" y="650081"/>
                    <a:pt x="800410" y="662749"/>
                    <a:pt x="827270" y="675418"/>
                  </a:cubicBezTo>
                  <a:lnTo>
                    <a:pt x="1108258" y="807815"/>
                  </a:lnTo>
                  <a:cubicBezTo>
                    <a:pt x="1116830" y="811911"/>
                    <a:pt x="1125212" y="815912"/>
                    <a:pt x="1133690" y="820007"/>
                  </a:cubicBezTo>
                  <a:cubicBezTo>
                    <a:pt x="1162741" y="833914"/>
                    <a:pt x="1192840" y="848297"/>
                    <a:pt x="1223701" y="860393"/>
                  </a:cubicBezTo>
                  <a:lnTo>
                    <a:pt x="1225415" y="861060"/>
                  </a:lnTo>
                  <a:cubicBezTo>
                    <a:pt x="1237988" y="865918"/>
                    <a:pt x="1269897" y="878586"/>
                    <a:pt x="1269897" y="891731"/>
                  </a:cubicBezTo>
                  <a:cubicBezTo>
                    <a:pt x="1269897" y="892492"/>
                    <a:pt x="1269707" y="893255"/>
                    <a:pt x="1269516" y="89401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2" name="Google Shape;212;p1"/>
            <p:cNvSpPr/>
            <p:nvPr/>
          </p:nvSpPr>
          <p:spPr>
            <a:xfrm>
              <a:off x="8308181" y="4767928"/>
              <a:ext cx="169187" cy="168783"/>
            </a:xfrm>
            <a:custGeom>
              <a:avLst/>
              <a:gdLst/>
              <a:ahLst/>
              <a:cxnLst/>
              <a:rect l="l" t="t" r="r" b="b"/>
              <a:pathLst>
                <a:path w="169187" h="168783" extrusionOk="0">
                  <a:moveTo>
                    <a:pt x="84582" y="0"/>
                  </a:moveTo>
                  <a:cubicBezTo>
                    <a:pt x="62008" y="0"/>
                    <a:pt x="40767" y="8763"/>
                    <a:pt x="24765" y="24670"/>
                  </a:cubicBezTo>
                  <a:cubicBezTo>
                    <a:pt x="8763" y="40672"/>
                    <a:pt x="0" y="61817"/>
                    <a:pt x="0" y="84296"/>
                  </a:cubicBezTo>
                  <a:cubicBezTo>
                    <a:pt x="0" y="106871"/>
                    <a:pt x="8763" y="128111"/>
                    <a:pt x="24765" y="144113"/>
                  </a:cubicBezTo>
                  <a:cubicBezTo>
                    <a:pt x="40767" y="160115"/>
                    <a:pt x="61913" y="168783"/>
                    <a:pt x="84582" y="168783"/>
                  </a:cubicBezTo>
                  <a:cubicBezTo>
                    <a:pt x="107156" y="168783"/>
                    <a:pt x="128397" y="160020"/>
                    <a:pt x="144399" y="144113"/>
                  </a:cubicBezTo>
                  <a:cubicBezTo>
                    <a:pt x="177451" y="111157"/>
                    <a:pt x="177451" y="57531"/>
                    <a:pt x="144399" y="24670"/>
                  </a:cubicBezTo>
                  <a:cubicBezTo>
                    <a:pt x="128301" y="8668"/>
                    <a:pt x="107061" y="0"/>
                    <a:pt x="84582" y="0"/>
                  </a:cubicBezTo>
                  <a:close/>
                  <a:moveTo>
                    <a:pt x="119539" y="119253"/>
                  </a:moveTo>
                  <a:cubicBezTo>
                    <a:pt x="110204" y="128588"/>
                    <a:pt x="97727" y="133731"/>
                    <a:pt x="84487" y="133731"/>
                  </a:cubicBezTo>
                  <a:cubicBezTo>
                    <a:pt x="71247" y="133731"/>
                    <a:pt x="58769" y="128588"/>
                    <a:pt x="49435" y="119253"/>
                  </a:cubicBezTo>
                  <a:cubicBezTo>
                    <a:pt x="40100" y="109918"/>
                    <a:pt x="34957" y="97441"/>
                    <a:pt x="34957" y="84296"/>
                  </a:cubicBezTo>
                  <a:cubicBezTo>
                    <a:pt x="34957" y="71152"/>
                    <a:pt x="40100" y="58674"/>
                    <a:pt x="49435" y="49339"/>
                  </a:cubicBezTo>
                  <a:cubicBezTo>
                    <a:pt x="58769" y="40005"/>
                    <a:pt x="71247" y="34862"/>
                    <a:pt x="84487" y="34862"/>
                  </a:cubicBezTo>
                  <a:cubicBezTo>
                    <a:pt x="97727" y="34862"/>
                    <a:pt x="110204" y="40005"/>
                    <a:pt x="119539" y="49339"/>
                  </a:cubicBezTo>
                  <a:cubicBezTo>
                    <a:pt x="138970" y="68580"/>
                    <a:pt x="138970" y="99917"/>
                    <a:pt x="119539" y="11925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3" name="Google Shape;213;p1"/>
            <p:cNvSpPr/>
            <p:nvPr/>
          </p:nvSpPr>
          <p:spPr>
            <a:xfrm>
              <a:off x="8724613" y="4352353"/>
              <a:ext cx="168592" cy="169259"/>
            </a:xfrm>
            <a:custGeom>
              <a:avLst/>
              <a:gdLst/>
              <a:ahLst/>
              <a:cxnLst/>
              <a:rect l="l" t="t" r="r" b="b"/>
              <a:pathLst>
                <a:path w="168592" h="169259" extrusionOk="0">
                  <a:moveTo>
                    <a:pt x="143923" y="144399"/>
                  </a:moveTo>
                  <a:cubicBezTo>
                    <a:pt x="159925" y="128492"/>
                    <a:pt x="168593" y="107252"/>
                    <a:pt x="168593" y="84582"/>
                  </a:cubicBezTo>
                  <a:cubicBezTo>
                    <a:pt x="168593" y="62008"/>
                    <a:pt x="159830" y="40767"/>
                    <a:pt x="143923" y="24765"/>
                  </a:cubicBezTo>
                  <a:cubicBezTo>
                    <a:pt x="128016" y="8763"/>
                    <a:pt x="106775" y="0"/>
                    <a:pt x="84297" y="0"/>
                  </a:cubicBezTo>
                  <a:cubicBezTo>
                    <a:pt x="61818" y="0"/>
                    <a:pt x="40577" y="8763"/>
                    <a:pt x="24670" y="24765"/>
                  </a:cubicBezTo>
                  <a:cubicBezTo>
                    <a:pt x="8668" y="40767"/>
                    <a:pt x="0" y="62008"/>
                    <a:pt x="0" y="84582"/>
                  </a:cubicBezTo>
                  <a:cubicBezTo>
                    <a:pt x="0" y="107252"/>
                    <a:pt x="8763" y="128492"/>
                    <a:pt x="24670" y="144494"/>
                  </a:cubicBezTo>
                  <a:cubicBezTo>
                    <a:pt x="40672" y="160496"/>
                    <a:pt x="61722" y="169259"/>
                    <a:pt x="84297" y="169259"/>
                  </a:cubicBezTo>
                  <a:cubicBezTo>
                    <a:pt x="106871" y="169259"/>
                    <a:pt x="128111" y="160496"/>
                    <a:pt x="143923" y="144399"/>
                  </a:cubicBezTo>
                  <a:close/>
                  <a:moveTo>
                    <a:pt x="34862" y="84582"/>
                  </a:moveTo>
                  <a:cubicBezTo>
                    <a:pt x="34862" y="71342"/>
                    <a:pt x="40005" y="58864"/>
                    <a:pt x="49340" y="49530"/>
                  </a:cubicBezTo>
                  <a:cubicBezTo>
                    <a:pt x="58674" y="40196"/>
                    <a:pt x="71152" y="35052"/>
                    <a:pt x="84297" y="35052"/>
                  </a:cubicBezTo>
                  <a:cubicBezTo>
                    <a:pt x="97536" y="35052"/>
                    <a:pt x="109919" y="40196"/>
                    <a:pt x="119253" y="49530"/>
                  </a:cubicBezTo>
                  <a:cubicBezTo>
                    <a:pt x="128588" y="58864"/>
                    <a:pt x="133731" y="71342"/>
                    <a:pt x="133731" y="84582"/>
                  </a:cubicBezTo>
                  <a:cubicBezTo>
                    <a:pt x="133731" y="97822"/>
                    <a:pt x="128588" y="110299"/>
                    <a:pt x="119253" y="119634"/>
                  </a:cubicBezTo>
                  <a:cubicBezTo>
                    <a:pt x="109919" y="128969"/>
                    <a:pt x="97441" y="134112"/>
                    <a:pt x="84297" y="134112"/>
                  </a:cubicBezTo>
                  <a:cubicBezTo>
                    <a:pt x="71152" y="134112"/>
                    <a:pt x="58674" y="128969"/>
                    <a:pt x="49340" y="119634"/>
                  </a:cubicBezTo>
                  <a:cubicBezTo>
                    <a:pt x="40005" y="110299"/>
                    <a:pt x="34862" y="97727"/>
                    <a:pt x="34862" y="845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4" name="Google Shape;214;p1"/>
            <p:cNvSpPr/>
            <p:nvPr/>
          </p:nvSpPr>
          <p:spPr>
            <a:xfrm>
              <a:off x="8836134" y="4873572"/>
              <a:ext cx="89094" cy="89047"/>
            </a:xfrm>
            <a:custGeom>
              <a:avLst/>
              <a:gdLst/>
              <a:ahLst/>
              <a:cxnLst/>
              <a:rect l="l" t="t" r="r" b="b"/>
              <a:pathLst>
                <a:path w="89094" h="89047" extrusionOk="0">
                  <a:moveTo>
                    <a:pt x="15353" y="10847"/>
                  </a:moveTo>
                  <a:cubicBezTo>
                    <a:pt x="-3220" y="26944"/>
                    <a:pt x="-5221" y="55233"/>
                    <a:pt x="10877" y="73712"/>
                  </a:cubicBezTo>
                  <a:cubicBezTo>
                    <a:pt x="11448" y="74379"/>
                    <a:pt x="12210" y="74950"/>
                    <a:pt x="12877" y="75521"/>
                  </a:cubicBezTo>
                  <a:cubicBezTo>
                    <a:pt x="12972" y="75617"/>
                    <a:pt x="13067" y="75807"/>
                    <a:pt x="13162" y="75903"/>
                  </a:cubicBezTo>
                  <a:cubicBezTo>
                    <a:pt x="13448" y="76188"/>
                    <a:pt x="13734" y="76284"/>
                    <a:pt x="13925" y="76569"/>
                  </a:cubicBezTo>
                  <a:cubicBezTo>
                    <a:pt x="22402" y="84761"/>
                    <a:pt x="33451" y="89047"/>
                    <a:pt x="44499" y="89047"/>
                  </a:cubicBezTo>
                  <a:cubicBezTo>
                    <a:pt x="54977" y="89047"/>
                    <a:pt x="65264" y="85428"/>
                    <a:pt x="73741" y="78093"/>
                  </a:cubicBezTo>
                  <a:cubicBezTo>
                    <a:pt x="92315" y="61996"/>
                    <a:pt x="94316" y="33707"/>
                    <a:pt x="78218" y="15228"/>
                  </a:cubicBezTo>
                  <a:cubicBezTo>
                    <a:pt x="62121" y="-3250"/>
                    <a:pt x="33927" y="-5155"/>
                    <a:pt x="15353" y="108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15" name="Google Shape;215;p1"/>
          <p:cNvGrpSpPr/>
          <p:nvPr/>
        </p:nvGrpSpPr>
        <p:grpSpPr>
          <a:xfrm rot="-2191663">
            <a:off x="1724568" y="248026"/>
            <a:ext cx="749389" cy="733099"/>
            <a:chOff x="8352853" y="4404169"/>
            <a:chExt cx="998981" cy="977265"/>
          </a:xfrm>
        </p:grpSpPr>
        <p:sp>
          <p:nvSpPr>
            <p:cNvPr id="216" name="Google Shape;216;p1"/>
            <p:cNvSpPr/>
            <p:nvPr/>
          </p:nvSpPr>
          <p:spPr>
            <a:xfrm>
              <a:off x="8527832" y="4404169"/>
              <a:ext cx="638812" cy="977265"/>
            </a:xfrm>
            <a:custGeom>
              <a:avLst/>
              <a:gdLst/>
              <a:ahLst/>
              <a:cxnLst/>
              <a:rect l="l" t="t" r="r" b="b"/>
              <a:pathLst>
                <a:path w="638812" h="977265" extrusionOk="0">
                  <a:moveTo>
                    <a:pt x="512726" y="67628"/>
                  </a:moveTo>
                  <a:cubicBezTo>
                    <a:pt x="439383" y="11335"/>
                    <a:pt x="360326" y="1048"/>
                    <a:pt x="318987" y="0"/>
                  </a:cubicBezTo>
                  <a:cubicBezTo>
                    <a:pt x="278410" y="1143"/>
                    <a:pt x="199448" y="11335"/>
                    <a:pt x="126106" y="67628"/>
                  </a:cubicBezTo>
                  <a:cubicBezTo>
                    <a:pt x="99436" y="88106"/>
                    <a:pt x="11901" y="164497"/>
                    <a:pt x="566" y="290322"/>
                  </a:cubicBezTo>
                  <a:cubicBezTo>
                    <a:pt x="281" y="295084"/>
                    <a:pt x="-8864" y="407003"/>
                    <a:pt x="58478" y="503111"/>
                  </a:cubicBezTo>
                  <a:cubicBezTo>
                    <a:pt x="71051" y="521017"/>
                    <a:pt x="82005" y="532543"/>
                    <a:pt x="92673" y="543687"/>
                  </a:cubicBezTo>
                  <a:cubicBezTo>
                    <a:pt x="106103" y="557689"/>
                    <a:pt x="117628" y="569690"/>
                    <a:pt x="130868" y="593407"/>
                  </a:cubicBezTo>
                  <a:cubicBezTo>
                    <a:pt x="149251" y="626364"/>
                    <a:pt x="160396" y="663607"/>
                    <a:pt x="164110" y="704374"/>
                  </a:cubicBezTo>
                  <a:cubicBezTo>
                    <a:pt x="162206" y="707041"/>
                    <a:pt x="161062" y="710374"/>
                    <a:pt x="161062" y="713899"/>
                  </a:cubicBezTo>
                  <a:lnTo>
                    <a:pt x="161062" y="839724"/>
                  </a:lnTo>
                  <a:cubicBezTo>
                    <a:pt x="161062" y="868489"/>
                    <a:pt x="183256" y="892207"/>
                    <a:pt x="211354" y="894779"/>
                  </a:cubicBezTo>
                  <a:lnTo>
                    <a:pt x="211354" y="908685"/>
                  </a:lnTo>
                  <a:cubicBezTo>
                    <a:pt x="211354" y="946499"/>
                    <a:pt x="242120" y="977265"/>
                    <a:pt x="280030" y="977265"/>
                  </a:cubicBezTo>
                  <a:lnTo>
                    <a:pt x="358706" y="977265"/>
                  </a:lnTo>
                  <a:cubicBezTo>
                    <a:pt x="396616" y="977265"/>
                    <a:pt x="427381" y="946499"/>
                    <a:pt x="427381" y="908685"/>
                  </a:cubicBezTo>
                  <a:lnTo>
                    <a:pt x="427381" y="894779"/>
                  </a:lnTo>
                  <a:cubicBezTo>
                    <a:pt x="455480" y="892207"/>
                    <a:pt x="477674" y="868489"/>
                    <a:pt x="477674" y="839724"/>
                  </a:cubicBezTo>
                  <a:lnTo>
                    <a:pt x="477674" y="713899"/>
                  </a:lnTo>
                  <a:cubicBezTo>
                    <a:pt x="477674" y="710374"/>
                    <a:pt x="476531" y="707041"/>
                    <a:pt x="474626" y="704374"/>
                  </a:cubicBezTo>
                  <a:cubicBezTo>
                    <a:pt x="478340" y="663702"/>
                    <a:pt x="489580" y="626364"/>
                    <a:pt x="507868" y="593503"/>
                  </a:cubicBezTo>
                  <a:cubicBezTo>
                    <a:pt x="521108" y="569786"/>
                    <a:pt x="532633" y="557879"/>
                    <a:pt x="546063" y="543782"/>
                  </a:cubicBezTo>
                  <a:cubicBezTo>
                    <a:pt x="556731" y="532638"/>
                    <a:pt x="567684" y="521113"/>
                    <a:pt x="580258" y="503206"/>
                  </a:cubicBezTo>
                  <a:cubicBezTo>
                    <a:pt x="647599" y="407098"/>
                    <a:pt x="638646" y="295084"/>
                    <a:pt x="638170" y="290417"/>
                  </a:cubicBezTo>
                  <a:cubicBezTo>
                    <a:pt x="626930" y="164592"/>
                    <a:pt x="539300" y="88106"/>
                    <a:pt x="512726" y="67628"/>
                  </a:cubicBezTo>
                  <a:close/>
                  <a:moveTo>
                    <a:pt x="264885" y="430625"/>
                  </a:moveTo>
                  <a:lnTo>
                    <a:pt x="236691" y="430625"/>
                  </a:lnTo>
                  <a:cubicBezTo>
                    <a:pt x="227166" y="430054"/>
                    <a:pt x="218403" y="425482"/>
                    <a:pt x="212497" y="418052"/>
                  </a:cubicBezTo>
                  <a:cubicBezTo>
                    <a:pt x="207163" y="411289"/>
                    <a:pt x="204973" y="403003"/>
                    <a:pt x="206306" y="395288"/>
                  </a:cubicBezTo>
                  <a:cubicBezTo>
                    <a:pt x="207926" y="385858"/>
                    <a:pt x="214783" y="379952"/>
                    <a:pt x="218594" y="377380"/>
                  </a:cubicBezTo>
                  <a:cubicBezTo>
                    <a:pt x="224213" y="373571"/>
                    <a:pt x="231071" y="371475"/>
                    <a:pt x="236881" y="371475"/>
                  </a:cubicBezTo>
                  <a:cubicBezTo>
                    <a:pt x="238310" y="371475"/>
                    <a:pt x="239834" y="371665"/>
                    <a:pt x="241453" y="371761"/>
                  </a:cubicBezTo>
                  <a:cubicBezTo>
                    <a:pt x="254693" y="374618"/>
                    <a:pt x="264504" y="387191"/>
                    <a:pt x="264885" y="401288"/>
                  </a:cubicBezTo>
                  <a:lnTo>
                    <a:pt x="264885" y="430625"/>
                  </a:lnTo>
                  <a:close/>
                  <a:moveTo>
                    <a:pt x="298222" y="464153"/>
                  </a:moveTo>
                  <a:lnTo>
                    <a:pt x="327274" y="464153"/>
                  </a:lnTo>
                  <a:cubicBezTo>
                    <a:pt x="327655" y="464153"/>
                    <a:pt x="328131" y="464058"/>
                    <a:pt x="328512" y="464058"/>
                  </a:cubicBezTo>
                  <a:lnTo>
                    <a:pt x="341656" y="464058"/>
                  </a:lnTo>
                  <a:lnTo>
                    <a:pt x="341656" y="697325"/>
                  </a:lnTo>
                  <a:lnTo>
                    <a:pt x="298222" y="697325"/>
                  </a:lnTo>
                  <a:lnTo>
                    <a:pt x="298222" y="464153"/>
                  </a:lnTo>
                  <a:close/>
                  <a:moveTo>
                    <a:pt x="394139" y="908780"/>
                  </a:moveTo>
                  <a:cubicBezTo>
                    <a:pt x="394139" y="928306"/>
                    <a:pt x="378233" y="944213"/>
                    <a:pt x="358706" y="944213"/>
                  </a:cubicBezTo>
                  <a:lnTo>
                    <a:pt x="280030" y="944213"/>
                  </a:lnTo>
                  <a:cubicBezTo>
                    <a:pt x="260503" y="944213"/>
                    <a:pt x="244597" y="928306"/>
                    <a:pt x="244597" y="908780"/>
                  </a:cubicBezTo>
                  <a:lnTo>
                    <a:pt x="244597" y="895159"/>
                  </a:lnTo>
                  <a:lnTo>
                    <a:pt x="394139" y="895159"/>
                  </a:lnTo>
                  <a:lnTo>
                    <a:pt x="394139" y="908780"/>
                  </a:lnTo>
                  <a:close/>
                  <a:moveTo>
                    <a:pt x="422428" y="861631"/>
                  </a:moveTo>
                  <a:lnTo>
                    <a:pt x="216403" y="861631"/>
                  </a:lnTo>
                  <a:cubicBezTo>
                    <a:pt x="204211" y="861631"/>
                    <a:pt x="194400" y="851821"/>
                    <a:pt x="194400" y="839629"/>
                  </a:cubicBezTo>
                  <a:lnTo>
                    <a:pt x="194400" y="739616"/>
                  </a:lnTo>
                  <a:lnTo>
                    <a:pt x="444526" y="739616"/>
                  </a:lnTo>
                  <a:lnTo>
                    <a:pt x="444526" y="839629"/>
                  </a:lnTo>
                  <a:cubicBezTo>
                    <a:pt x="444431" y="851725"/>
                    <a:pt x="434620" y="861631"/>
                    <a:pt x="422428" y="861631"/>
                  </a:cubicBezTo>
                  <a:close/>
                  <a:moveTo>
                    <a:pt x="553016" y="483965"/>
                  </a:moveTo>
                  <a:cubicBezTo>
                    <a:pt x="541872" y="499872"/>
                    <a:pt x="531776" y="510445"/>
                    <a:pt x="522060" y="520637"/>
                  </a:cubicBezTo>
                  <a:cubicBezTo>
                    <a:pt x="508344" y="534924"/>
                    <a:pt x="494247" y="549878"/>
                    <a:pt x="478912" y="577215"/>
                  </a:cubicBezTo>
                  <a:cubicBezTo>
                    <a:pt x="458814" y="613124"/>
                    <a:pt x="446527" y="653415"/>
                    <a:pt x="441955" y="697230"/>
                  </a:cubicBezTo>
                  <a:lnTo>
                    <a:pt x="374899" y="697230"/>
                  </a:lnTo>
                  <a:lnTo>
                    <a:pt x="374899" y="504158"/>
                  </a:lnTo>
                  <a:cubicBezTo>
                    <a:pt x="374994" y="503491"/>
                    <a:pt x="375089" y="502825"/>
                    <a:pt x="375089" y="502158"/>
                  </a:cubicBezTo>
                  <a:lnTo>
                    <a:pt x="375089" y="463867"/>
                  </a:lnTo>
                  <a:lnTo>
                    <a:pt x="405283" y="463867"/>
                  </a:lnTo>
                  <a:cubicBezTo>
                    <a:pt x="424333" y="462724"/>
                    <a:pt x="441955" y="453580"/>
                    <a:pt x="453670" y="438721"/>
                  </a:cubicBezTo>
                  <a:cubicBezTo>
                    <a:pt x="464910" y="424529"/>
                    <a:pt x="469672" y="406527"/>
                    <a:pt x="466529" y="389477"/>
                  </a:cubicBezTo>
                  <a:cubicBezTo>
                    <a:pt x="463767" y="373475"/>
                    <a:pt x="454337" y="359378"/>
                    <a:pt x="439954" y="349853"/>
                  </a:cubicBezTo>
                  <a:cubicBezTo>
                    <a:pt x="425286" y="340042"/>
                    <a:pt x="407188" y="336232"/>
                    <a:pt x="391663" y="339566"/>
                  </a:cubicBezTo>
                  <a:cubicBezTo>
                    <a:pt x="363564" y="345567"/>
                    <a:pt x="342609" y="371475"/>
                    <a:pt x="341847" y="401574"/>
                  </a:cubicBezTo>
                  <a:lnTo>
                    <a:pt x="341847" y="430721"/>
                  </a:lnTo>
                  <a:lnTo>
                    <a:pt x="312605" y="430721"/>
                  </a:lnTo>
                  <a:cubicBezTo>
                    <a:pt x="312129" y="430721"/>
                    <a:pt x="311748" y="430816"/>
                    <a:pt x="311272" y="430816"/>
                  </a:cubicBezTo>
                  <a:lnTo>
                    <a:pt x="298127" y="430816"/>
                  </a:lnTo>
                  <a:lnTo>
                    <a:pt x="298127" y="401193"/>
                  </a:lnTo>
                  <a:cubicBezTo>
                    <a:pt x="297365" y="371475"/>
                    <a:pt x="276410" y="345472"/>
                    <a:pt x="248311" y="339471"/>
                  </a:cubicBezTo>
                  <a:cubicBezTo>
                    <a:pt x="232690" y="336042"/>
                    <a:pt x="214688" y="340042"/>
                    <a:pt x="200020" y="349758"/>
                  </a:cubicBezTo>
                  <a:cubicBezTo>
                    <a:pt x="185828" y="359283"/>
                    <a:pt x="176398" y="373380"/>
                    <a:pt x="173445" y="389382"/>
                  </a:cubicBezTo>
                  <a:cubicBezTo>
                    <a:pt x="170492" y="406432"/>
                    <a:pt x="175064" y="424339"/>
                    <a:pt x="186304" y="438626"/>
                  </a:cubicBezTo>
                  <a:cubicBezTo>
                    <a:pt x="197924" y="453580"/>
                    <a:pt x="215641" y="462820"/>
                    <a:pt x="235643" y="463963"/>
                  </a:cubicBezTo>
                  <a:lnTo>
                    <a:pt x="264028" y="463963"/>
                  </a:lnTo>
                  <a:lnTo>
                    <a:pt x="264028" y="697230"/>
                  </a:lnTo>
                  <a:lnTo>
                    <a:pt x="196876" y="697230"/>
                  </a:lnTo>
                  <a:cubicBezTo>
                    <a:pt x="192304" y="653415"/>
                    <a:pt x="180017" y="613029"/>
                    <a:pt x="159919" y="577215"/>
                  </a:cubicBezTo>
                  <a:cubicBezTo>
                    <a:pt x="144584" y="549783"/>
                    <a:pt x="130487" y="535019"/>
                    <a:pt x="116771" y="520637"/>
                  </a:cubicBezTo>
                  <a:cubicBezTo>
                    <a:pt x="106960" y="510445"/>
                    <a:pt x="96864" y="499872"/>
                    <a:pt x="85815" y="483965"/>
                  </a:cubicBezTo>
                  <a:cubicBezTo>
                    <a:pt x="25331" y="397764"/>
                    <a:pt x="33428" y="297466"/>
                    <a:pt x="33808" y="293275"/>
                  </a:cubicBezTo>
                  <a:cubicBezTo>
                    <a:pt x="43905" y="181070"/>
                    <a:pt x="122581" y="112490"/>
                    <a:pt x="146489" y="94107"/>
                  </a:cubicBezTo>
                  <a:cubicBezTo>
                    <a:pt x="212307" y="43434"/>
                    <a:pt x="283459" y="34290"/>
                    <a:pt x="319082" y="33338"/>
                  </a:cubicBezTo>
                  <a:cubicBezTo>
                    <a:pt x="355563" y="34290"/>
                    <a:pt x="426619" y="43529"/>
                    <a:pt x="492533" y="94107"/>
                  </a:cubicBezTo>
                  <a:cubicBezTo>
                    <a:pt x="516440" y="112395"/>
                    <a:pt x="595117" y="180975"/>
                    <a:pt x="605213" y="293275"/>
                  </a:cubicBezTo>
                  <a:cubicBezTo>
                    <a:pt x="605404" y="297847"/>
                    <a:pt x="613310" y="397859"/>
                    <a:pt x="553016" y="483965"/>
                  </a:cubicBezTo>
                  <a:close/>
                  <a:moveTo>
                    <a:pt x="375089" y="430721"/>
                  </a:moveTo>
                  <a:lnTo>
                    <a:pt x="375089" y="402050"/>
                  </a:lnTo>
                  <a:cubicBezTo>
                    <a:pt x="375565" y="387477"/>
                    <a:pt x="385376" y="374904"/>
                    <a:pt x="398616" y="372046"/>
                  </a:cubicBezTo>
                  <a:cubicBezTo>
                    <a:pt x="405379" y="370618"/>
                    <a:pt x="414237" y="372713"/>
                    <a:pt x="421381" y="377476"/>
                  </a:cubicBezTo>
                  <a:cubicBezTo>
                    <a:pt x="425286" y="380143"/>
                    <a:pt x="432049" y="385953"/>
                    <a:pt x="433668" y="395383"/>
                  </a:cubicBezTo>
                  <a:cubicBezTo>
                    <a:pt x="435097" y="403003"/>
                    <a:pt x="432811" y="411385"/>
                    <a:pt x="427477" y="418147"/>
                  </a:cubicBezTo>
                  <a:cubicBezTo>
                    <a:pt x="421571" y="425577"/>
                    <a:pt x="412808" y="430149"/>
                    <a:pt x="404236" y="430721"/>
                  </a:cubicBezTo>
                  <a:lnTo>
                    <a:pt x="375089" y="430721"/>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7" name="Google Shape;217;p1"/>
            <p:cNvSpPr/>
            <p:nvPr/>
          </p:nvSpPr>
          <p:spPr>
            <a:xfrm>
              <a:off x="9064919" y="4703636"/>
              <a:ext cx="36598" cy="54862"/>
            </a:xfrm>
            <a:custGeom>
              <a:avLst/>
              <a:gdLst/>
              <a:ahLst/>
              <a:cxnLst/>
              <a:rect l="l" t="t" r="r" b="b"/>
              <a:pathLst>
                <a:path w="36598" h="54862" extrusionOk="0">
                  <a:moveTo>
                    <a:pt x="11453" y="856"/>
                  </a:moveTo>
                  <a:cubicBezTo>
                    <a:pt x="2785" y="3713"/>
                    <a:pt x="-1978" y="13143"/>
                    <a:pt x="785" y="21906"/>
                  </a:cubicBezTo>
                  <a:cubicBezTo>
                    <a:pt x="2594" y="27335"/>
                    <a:pt x="3451" y="32955"/>
                    <a:pt x="3451" y="38289"/>
                  </a:cubicBezTo>
                  <a:cubicBezTo>
                    <a:pt x="3451" y="47433"/>
                    <a:pt x="10976" y="54863"/>
                    <a:pt x="19929" y="54863"/>
                  </a:cubicBezTo>
                  <a:cubicBezTo>
                    <a:pt x="29074" y="54767"/>
                    <a:pt x="36408" y="47243"/>
                    <a:pt x="36598" y="38003"/>
                  </a:cubicBezTo>
                  <a:cubicBezTo>
                    <a:pt x="36503" y="29241"/>
                    <a:pt x="35074" y="20287"/>
                    <a:pt x="32312" y="11619"/>
                  </a:cubicBezTo>
                  <a:cubicBezTo>
                    <a:pt x="29454" y="2856"/>
                    <a:pt x="20215" y="-2097"/>
                    <a:pt x="11453" y="85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8" name="Google Shape;218;p1"/>
            <p:cNvSpPr/>
            <p:nvPr/>
          </p:nvSpPr>
          <p:spPr>
            <a:xfrm>
              <a:off x="8842151" y="4478368"/>
              <a:ext cx="243324" cy="194404"/>
            </a:xfrm>
            <a:custGeom>
              <a:avLst/>
              <a:gdLst/>
              <a:ahLst/>
              <a:cxnLst/>
              <a:rect l="l" t="t" r="r" b="b"/>
              <a:pathLst>
                <a:path w="243324" h="194404" extrusionOk="0">
                  <a:moveTo>
                    <a:pt x="231554" y="193738"/>
                  </a:moveTo>
                  <a:cubicBezTo>
                    <a:pt x="240316" y="191071"/>
                    <a:pt x="245270" y="181832"/>
                    <a:pt x="242603" y="173069"/>
                  </a:cubicBezTo>
                  <a:cubicBezTo>
                    <a:pt x="239840" y="164211"/>
                    <a:pt x="236602" y="155353"/>
                    <a:pt x="232983" y="146875"/>
                  </a:cubicBezTo>
                  <a:cubicBezTo>
                    <a:pt x="213266" y="101251"/>
                    <a:pt x="183548" y="65056"/>
                    <a:pt x="144590" y="39243"/>
                  </a:cubicBezTo>
                  <a:cubicBezTo>
                    <a:pt x="96585" y="7525"/>
                    <a:pt x="48674" y="476"/>
                    <a:pt x="16765" y="0"/>
                  </a:cubicBezTo>
                  <a:cubicBezTo>
                    <a:pt x="16670" y="0"/>
                    <a:pt x="16670" y="0"/>
                    <a:pt x="16574" y="0"/>
                  </a:cubicBezTo>
                  <a:cubicBezTo>
                    <a:pt x="7525" y="0"/>
                    <a:pt x="96" y="7334"/>
                    <a:pt x="1" y="16383"/>
                  </a:cubicBezTo>
                  <a:cubicBezTo>
                    <a:pt x="-94" y="25527"/>
                    <a:pt x="7240" y="33052"/>
                    <a:pt x="16384" y="33147"/>
                  </a:cubicBezTo>
                  <a:cubicBezTo>
                    <a:pt x="38768" y="33338"/>
                    <a:pt x="82869" y="38195"/>
                    <a:pt x="126303" y="66865"/>
                  </a:cubicBezTo>
                  <a:cubicBezTo>
                    <a:pt x="159831" y="88963"/>
                    <a:pt x="185453" y="120301"/>
                    <a:pt x="202503" y="159925"/>
                  </a:cubicBezTo>
                  <a:cubicBezTo>
                    <a:pt x="205741" y="167354"/>
                    <a:pt x="208503" y="174974"/>
                    <a:pt x="210789" y="182689"/>
                  </a:cubicBezTo>
                  <a:cubicBezTo>
                    <a:pt x="212884" y="189738"/>
                    <a:pt x="219552" y="194405"/>
                    <a:pt x="226600" y="194405"/>
                  </a:cubicBezTo>
                  <a:cubicBezTo>
                    <a:pt x="228125" y="194405"/>
                    <a:pt x="229839" y="194215"/>
                    <a:pt x="231554" y="19373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9" name="Google Shape;219;p1"/>
            <p:cNvSpPr/>
            <p:nvPr/>
          </p:nvSpPr>
          <p:spPr>
            <a:xfrm>
              <a:off x="8438673" y="4487631"/>
              <a:ext cx="69698" cy="69699"/>
            </a:xfrm>
            <a:custGeom>
              <a:avLst/>
              <a:gdLst/>
              <a:ahLst/>
              <a:cxnLst/>
              <a:rect l="l" t="t" r="r" b="b"/>
              <a:pathLst>
                <a:path w="69698" h="69699" extrusionOk="0">
                  <a:moveTo>
                    <a:pt x="41338" y="64842"/>
                  </a:moveTo>
                  <a:cubicBezTo>
                    <a:pt x="44577" y="68080"/>
                    <a:pt x="48863" y="69699"/>
                    <a:pt x="53054" y="69699"/>
                  </a:cubicBezTo>
                  <a:cubicBezTo>
                    <a:pt x="57245" y="69699"/>
                    <a:pt x="61436" y="68175"/>
                    <a:pt x="64770" y="64842"/>
                  </a:cubicBezTo>
                  <a:cubicBezTo>
                    <a:pt x="71342" y="58460"/>
                    <a:pt x="71342" y="47887"/>
                    <a:pt x="64770" y="41410"/>
                  </a:cubicBezTo>
                  <a:lnTo>
                    <a:pt x="28289" y="4929"/>
                  </a:lnTo>
                  <a:cubicBezTo>
                    <a:pt x="21907" y="-1643"/>
                    <a:pt x="11335" y="-1643"/>
                    <a:pt x="4858" y="4929"/>
                  </a:cubicBezTo>
                  <a:cubicBezTo>
                    <a:pt x="-1619" y="11311"/>
                    <a:pt x="-1619" y="21884"/>
                    <a:pt x="4858" y="28361"/>
                  </a:cubicBezTo>
                  <a:lnTo>
                    <a:pt x="41338" y="64842"/>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0" name="Google Shape;220;p1"/>
            <p:cNvSpPr/>
            <p:nvPr/>
          </p:nvSpPr>
          <p:spPr>
            <a:xfrm>
              <a:off x="8352853" y="4705920"/>
              <a:ext cx="84677" cy="34290"/>
            </a:xfrm>
            <a:custGeom>
              <a:avLst/>
              <a:gdLst/>
              <a:ahLst/>
              <a:cxnLst/>
              <a:rect l="l" t="t" r="r" b="b"/>
              <a:pathLst>
                <a:path w="84677" h="34290" extrusionOk="0">
                  <a:moveTo>
                    <a:pt x="68199" y="476"/>
                  </a:moveTo>
                  <a:lnTo>
                    <a:pt x="16669" y="0"/>
                  </a:lnTo>
                  <a:cubicBezTo>
                    <a:pt x="7811" y="476"/>
                    <a:pt x="0" y="7429"/>
                    <a:pt x="0" y="16764"/>
                  </a:cubicBezTo>
                  <a:cubicBezTo>
                    <a:pt x="0" y="26098"/>
                    <a:pt x="7239" y="33719"/>
                    <a:pt x="16478" y="33814"/>
                  </a:cubicBezTo>
                  <a:lnTo>
                    <a:pt x="68009" y="34290"/>
                  </a:lnTo>
                  <a:lnTo>
                    <a:pt x="68104" y="34290"/>
                  </a:lnTo>
                  <a:cubicBezTo>
                    <a:pt x="77152" y="34290"/>
                    <a:pt x="84582" y="26765"/>
                    <a:pt x="84677" y="17526"/>
                  </a:cubicBezTo>
                  <a:cubicBezTo>
                    <a:pt x="84582" y="8096"/>
                    <a:pt x="77343" y="571"/>
                    <a:pt x="68199" y="47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1" name="Google Shape;221;p1"/>
            <p:cNvSpPr/>
            <p:nvPr/>
          </p:nvSpPr>
          <p:spPr>
            <a:xfrm>
              <a:off x="8437480" y="4878519"/>
              <a:ext cx="74298" cy="65145"/>
            </a:xfrm>
            <a:custGeom>
              <a:avLst/>
              <a:gdLst/>
              <a:ahLst/>
              <a:cxnLst/>
              <a:rect l="l" t="t" r="r" b="b"/>
              <a:pathLst>
                <a:path w="74298" h="65145" extrusionOk="0">
                  <a:moveTo>
                    <a:pt x="47103" y="3519"/>
                  </a:moveTo>
                  <a:lnTo>
                    <a:pt x="6336" y="35618"/>
                  </a:lnTo>
                  <a:cubicBezTo>
                    <a:pt x="-903" y="41333"/>
                    <a:pt x="-2141" y="51715"/>
                    <a:pt x="3669" y="58859"/>
                  </a:cubicBezTo>
                  <a:cubicBezTo>
                    <a:pt x="6908" y="63050"/>
                    <a:pt x="11765" y="65146"/>
                    <a:pt x="16719" y="65146"/>
                  </a:cubicBezTo>
                  <a:cubicBezTo>
                    <a:pt x="20433" y="65146"/>
                    <a:pt x="24052" y="63908"/>
                    <a:pt x="27196" y="61526"/>
                  </a:cubicBezTo>
                  <a:lnTo>
                    <a:pt x="67963" y="29427"/>
                  </a:lnTo>
                  <a:cubicBezTo>
                    <a:pt x="75202" y="23712"/>
                    <a:pt x="76440" y="13330"/>
                    <a:pt x="70630" y="6186"/>
                  </a:cubicBezTo>
                  <a:cubicBezTo>
                    <a:pt x="64820" y="-958"/>
                    <a:pt x="54343" y="-2005"/>
                    <a:pt x="47103" y="3519"/>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2" name="Google Shape;222;p1"/>
            <p:cNvSpPr/>
            <p:nvPr/>
          </p:nvSpPr>
          <p:spPr>
            <a:xfrm>
              <a:off x="9195268" y="4491036"/>
              <a:ext cx="70818" cy="69723"/>
            </a:xfrm>
            <a:custGeom>
              <a:avLst/>
              <a:gdLst/>
              <a:ahLst/>
              <a:cxnLst/>
              <a:rect l="l" t="t" r="r" b="b"/>
              <a:pathLst>
                <a:path w="70818" h="69723" extrusionOk="0">
                  <a:moveTo>
                    <a:pt x="42076" y="4858"/>
                  </a:moveTo>
                  <a:lnTo>
                    <a:pt x="4929" y="41434"/>
                  </a:lnTo>
                  <a:cubicBezTo>
                    <a:pt x="-1643" y="47816"/>
                    <a:pt x="-1643" y="58389"/>
                    <a:pt x="4929" y="64865"/>
                  </a:cubicBezTo>
                  <a:cubicBezTo>
                    <a:pt x="8167" y="68104"/>
                    <a:pt x="12549" y="69723"/>
                    <a:pt x="16835" y="69723"/>
                  </a:cubicBezTo>
                  <a:cubicBezTo>
                    <a:pt x="21121" y="69723"/>
                    <a:pt x="25408" y="68104"/>
                    <a:pt x="28742" y="64865"/>
                  </a:cubicBezTo>
                  <a:lnTo>
                    <a:pt x="65889" y="28289"/>
                  </a:lnTo>
                  <a:cubicBezTo>
                    <a:pt x="72461" y="21908"/>
                    <a:pt x="72461" y="11335"/>
                    <a:pt x="65889" y="4858"/>
                  </a:cubicBezTo>
                  <a:cubicBezTo>
                    <a:pt x="59412" y="-1714"/>
                    <a:pt x="48553" y="-1524"/>
                    <a:pt x="42076" y="485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3" name="Google Shape;223;p1"/>
            <p:cNvSpPr/>
            <p:nvPr/>
          </p:nvSpPr>
          <p:spPr>
            <a:xfrm>
              <a:off x="9266109" y="4709329"/>
              <a:ext cx="85725" cy="34310"/>
            </a:xfrm>
            <a:custGeom>
              <a:avLst/>
              <a:gdLst/>
              <a:ahLst/>
              <a:cxnLst/>
              <a:rect l="l" t="t" r="r" b="b"/>
              <a:pathLst>
                <a:path w="85725" h="34310" extrusionOk="0">
                  <a:moveTo>
                    <a:pt x="68866" y="21"/>
                  </a:moveTo>
                  <a:lnTo>
                    <a:pt x="16670" y="497"/>
                  </a:lnTo>
                  <a:cubicBezTo>
                    <a:pt x="7430" y="497"/>
                    <a:pt x="-94" y="8117"/>
                    <a:pt x="1" y="17547"/>
                  </a:cubicBezTo>
                  <a:cubicBezTo>
                    <a:pt x="96" y="26881"/>
                    <a:pt x="7621" y="34310"/>
                    <a:pt x="16765" y="34310"/>
                  </a:cubicBezTo>
                  <a:cubicBezTo>
                    <a:pt x="16765" y="34310"/>
                    <a:pt x="16765" y="34310"/>
                    <a:pt x="16860" y="34310"/>
                  </a:cubicBezTo>
                  <a:lnTo>
                    <a:pt x="69057" y="33834"/>
                  </a:lnTo>
                  <a:cubicBezTo>
                    <a:pt x="78296" y="33834"/>
                    <a:pt x="85726" y="26214"/>
                    <a:pt x="85726" y="16785"/>
                  </a:cubicBezTo>
                  <a:cubicBezTo>
                    <a:pt x="85726" y="7355"/>
                    <a:pt x="78391" y="-456"/>
                    <a:pt x="68866" y="2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4" name="Google Shape;224;p1"/>
            <p:cNvSpPr/>
            <p:nvPr/>
          </p:nvSpPr>
          <p:spPr>
            <a:xfrm>
              <a:off x="9191860" y="4881963"/>
              <a:ext cx="74298" cy="65130"/>
            </a:xfrm>
            <a:custGeom>
              <a:avLst/>
              <a:gdLst/>
              <a:ahLst/>
              <a:cxnLst/>
              <a:rect l="l" t="t" r="r" b="b"/>
              <a:pathLst>
                <a:path w="74298" h="65130" extrusionOk="0">
                  <a:moveTo>
                    <a:pt x="67963" y="35603"/>
                  </a:moveTo>
                  <a:lnTo>
                    <a:pt x="27196" y="3599"/>
                  </a:lnTo>
                  <a:cubicBezTo>
                    <a:pt x="19957" y="-2116"/>
                    <a:pt x="9480" y="-877"/>
                    <a:pt x="3669" y="6266"/>
                  </a:cubicBezTo>
                  <a:cubicBezTo>
                    <a:pt x="-2141" y="13410"/>
                    <a:pt x="-903" y="23792"/>
                    <a:pt x="6336" y="29507"/>
                  </a:cubicBezTo>
                  <a:lnTo>
                    <a:pt x="47103" y="61511"/>
                  </a:lnTo>
                  <a:cubicBezTo>
                    <a:pt x="50151" y="63892"/>
                    <a:pt x="53771" y="65131"/>
                    <a:pt x="57485" y="65131"/>
                  </a:cubicBezTo>
                  <a:cubicBezTo>
                    <a:pt x="62343" y="65131"/>
                    <a:pt x="67296" y="63035"/>
                    <a:pt x="70630" y="58844"/>
                  </a:cubicBezTo>
                  <a:cubicBezTo>
                    <a:pt x="76440" y="51700"/>
                    <a:pt x="75202" y="41318"/>
                    <a:pt x="67963" y="3560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25" name="Google Shape;225;p1"/>
          <p:cNvGrpSpPr/>
          <p:nvPr/>
        </p:nvGrpSpPr>
        <p:grpSpPr>
          <a:xfrm rot="816607">
            <a:off x="2778838" y="212100"/>
            <a:ext cx="715862" cy="804296"/>
            <a:chOff x="6479476" y="1449514"/>
            <a:chExt cx="954404" cy="1072133"/>
          </a:xfrm>
        </p:grpSpPr>
        <p:sp>
          <p:nvSpPr>
            <p:cNvPr id="226" name="Google Shape;226;p1"/>
            <p:cNvSpPr/>
            <p:nvPr/>
          </p:nvSpPr>
          <p:spPr>
            <a:xfrm>
              <a:off x="6479476" y="1449514"/>
              <a:ext cx="954404" cy="1072133"/>
            </a:xfrm>
            <a:custGeom>
              <a:avLst/>
              <a:gdLst/>
              <a:ahLst/>
              <a:cxnLst/>
              <a:rect l="l" t="t" r="r" b="b"/>
              <a:pathLst>
                <a:path w="954404" h="1072133" extrusionOk="0">
                  <a:moveTo>
                    <a:pt x="917924" y="669798"/>
                  </a:moveTo>
                  <a:lnTo>
                    <a:pt x="869823" y="669798"/>
                  </a:lnTo>
                  <a:lnTo>
                    <a:pt x="869823" y="217837"/>
                  </a:lnTo>
                  <a:cubicBezTo>
                    <a:pt x="869823" y="156305"/>
                    <a:pt x="819722" y="106299"/>
                    <a:pt x="758190" y="106299"/>
                  </a:cubicBezTo>
                  <a:lnTo>
                    <a:pt x="613981" y="106299"/>
                  </a:lnTo>
                  <a:cubicBezTo>
                    <a:pt x="595313" y="97155"/>
                    <a:pt x="575691" y="89821"/>
                    <a:pt x="555498" y="84487"/>
                  </a:cubicBezTo>
                  <a:lnTo>
                    <a:pt x="555498" y="45625"/>
                  </a:lnTo>
                  <a:cubicBezTo>
                    <a:pt x="555498" y="20479"/>
                    <a:pt x="535210" y="0"/>
                    <a:pt x="510254" y="0"/>
                  </a:cubicBezTo>
                  <a:lnTo>
                    <a:pt x="444151" y="0"/>
                  </a:lnTo>
                  <a:cubicBezTo>
                    <a:pt x="419195" y="0"/>
                    <a:pt x="398907" y="20479"/>
                    <a:pt x="398907" y="45625"/>
                  </a:cubicBezTo>
                  <a:lnTo>
                    <a:pt x="398907" y="84392"/>
                  </a:lnTo>
                  <a:cubicBezTo>
                    <a:pt x="378523" y="89630"/>
                    <a:pt x="358712" y="96965"/>
                    <a:pt x="339852" y="106299"/>
                  </a:cubicBezTo>
                  <a:lnTo>
                    <a:pt x="196215" y="106299"/>
                  </a:lnTo>
                  <a:cubicBezTo>
                    <a:pt x="134588" y="106299"/>
                    <a:pt x="84582" y="156401"/>
                    <a:pt x="84582" y="217837"/>
                  </a:cubicBezTo>
                  <a:lnTo>
                    <a:pt x="84582" y="669798"/>
                  </a:lnTo>
                  <a:lnTo>
                    <a:pt x="36576" y="669798"/>
                  </a:lnTo>
                  <a:cubicBezTo>
                    <a:pt x="16383" y="669798"/>
                    <a:pt x="0" y="686276"/>
                    <a:pt x="0" y="706469"/>
                  </a:cubicBezTo>
                  <a:lnTo>
                    <a:pt x="0" y="973360"/>
                  </a:lnTo>
                  <a:cubicBezTo>
                    <a:pt x="0" y="1027843"/>
                    <a:pt x="44291" y="1072134"/>
                    <a:pt x="98679" y="1072134"/>
                  </a:cubicBezTo>
                  <a:lnTo>
                    <a:pt x="246126" y="1072134"/>
                  </a:lnTo>
                  <a:lnTo>
                    <a:pt x="708279" y="1072134"/>
                  </a:lnTo>
                  <a:lnTo>
                    <a:pt x="855916" y="1072134"/>
                  </a:lnTo>
                  <a:cubicBezTo>
                    <a:pt x="910304" y="1072134"/>
                    <a:pt x="954500" y="1027843"/>
                    <a:pt x="954405" y="973360"/>
                  </a:cubicBezTo>
                  <a:lnTo>
                    <a:pt x="954405" y="706469"/>
                  </a:lnTo>
                  <a:cubicBezTo>
                    <a:pt x="954405" y="686276"/>
                    <a:pt x="938022" y="669798"/>
                    <a:pt x="917924" y="669798"/>
                  </a:cubicBezTo>
                  <a:close/>
                  <a:moveTo>
                    <a:pt x="758190" y="136112"/>
                  </a:moveTo>
                  <a:cubicBezTo>
                    <a:pt x="803434" y="136112"/>
                    <a:pt x="840200" y="172784"/>
                    <a:pt x="840200" y="217932"/>
                  </a:cubicBezTo>
                  <a:lnTo>
                    <a:pt x="840200" y="669798"/>
                  </a:lnTo>
                  <a:lnTo>
                    <a:pt x="840200" y="699611"/>
                  </a:lnTo>
                  <a:lnTo>
                    <a:pt x="840200" y="841629"/>
                  </a:lnTo>
                  <a:lnTo>
                    <a:pt x="824484" y="699611"/>
                  </a:lnTo>
                  <a:lnTo>
                    <a:pt x="821150" y="669798"/>
                  </a:lnTo>
                  <a:lnTo>
                    <a:pt x="798862" y="468725"/>
                  </a:lnTo>
                  <a:cubicBezTo>
                    <a:pt x="797052" y="452533"/>
                    <a:pt x="795814" y="435769"/>
                    <a:pt x="794575" y="419481"/>
                  </a:cubicBezTo>
                  <a:cubicBezTo>
                    <a:pt x="792194" y="387382"/>
                    <a:pt x="789718" y="354140"/>
                    <a:pt x="783050" y="322326"/>
                  </a:cubicBezTo>
                  <a:cubicBezTo>
                    <a:pt x="777430" y="295751"/>
                    <a:pt x="768287" y="269843"/>
                    <a:pt x="755999" y="245554"/>
                  </a:cubicBezTo>
                  <a:cubicBezTo>
                    <a:pt x="733806" y="201740"/>
                    <a:pt x="701516" y="164497"/>
                    <a:pt x="662940" y="136112"/>
                  </a:cubicBezTo>
                  <a:lnTo>
                    <a:pt x="758190" y="136112"/>
                  </a:lnTo>
                  <a:close/>
                  <a:moveTo>
                    <a:pt x="135446" y="918782"/>
                  </a:moveTo>
                  <a:lnTo>
                    <a:pt x="159734" y="699611"/>
                  </a:lnTo>
                  <a:lnTo>
                    <a:pt x="163068" y="669798"/>
                  </a:lnTo>
                  <a:lnTo>
                    <a:pt x="181927" y="499586"/>
                  </a:lnTo>
                  <a:cubicBezTo>
                    <a:pt x="183261" y="487680"/>
                    <a:pt x="184785" y="475679"/>
                    <a:pt x="186309" y="463868"/>
                  </a:cubicBezTo>
                  <a:cubicBezTo>
                    <a:pt x="189833" y="436436"/>
                    <a:pt x="193453" y="408051"/>
                    <a:pt x="194596" y="379571"/>
                  </a:cubicBezTo>
                  <a:cubicBezTo>
                    <a:pt x="195643" y="350615"/>
                    <a:pt x="200025" y="324803"/>
                    <a:pt x="207740" y="300704"/>
                  </a:cubicBezTo>
                  <a:cubicBezTo>
                    <a:pt x="223647" y="251079"/>
                    <a:pt x="252984" y="206788"/>
                    <a:pt x="292513" y="172593"/>
                  </a:cubicBezTo>
                  <a:cubicBezTo>
                    <a:pt x="309086" y="158305"/>
                    <a:pt x="327184" y="146114"/>
                    <a:pt x="346329" y="136112"/>
                  </a:cubicBezTo>
                  <a:cubicBezTo>
                    <a:pt x="363093" y="127349"/>
                    <a:pt x="380714" y="120301"/>
                    <a:pt x="398907" y="115062"/>
                  </a:cubicBezTo>
                  <a:cubicBezTo>
                    <a:pt x="408622" y="112300"/>
                    <a:pt x="418433" y="110014"/>
                    <a:pt x="428434" y="108299"/>
                  </a:cubicBezTo>
                  <a:cubicBezTo>
                    <a:pt x="432911" y="107442"/>
                    <a:pt x="437388" y="106775"/>
                    <a:pt x="441865" y="106299"/>
                  </a:cubicBezTo>
                  <a:cubicBezTo>
                    <a:pt x="453485" y="104775"/>
                    <a:pt x="465296" y="104013"/>
                    <a:pt x="477202" y="104013"/>
                  </a:cubicBezTo>
                  <a:cubicBezTo>
                    <a:pt x="489013" y="104013"/>
                    <a:pt x="500824" y="104775"/>
                    <a:pt x="512350" y="106299"/>
                  </a:cubicBezTo>
                  <a:cubicBezTo>
                    <a:pt x="516922" y="106870"/>
                    <a:pt x="521494" y="107537"/>
                    <a:pt x="525971" y="108394"/>
                  </a:cubicBezTo>
                  <a:cubicBezTo>
                    <a:pt x="535972" y="110204"/>
                    <a:pt x="545878" y="112490"/>
                    <a:pt x="555498" y="115348"/>
                  </a:cubicBezTo>
                  <a:cubicBezTo>
                    <a:pt x="573310" y="120587"/>
                    <a:pt x="590550" y="127540"/>
                    <a:pt x="606933" y="136112"/>
                  </a:cubicBezTo>
                  <a:cubicBezTo>
                    <a:pt x="658749" y="162973"/>
                    <a:pt x="702278" y="205645"/>
                    <a:pt x="729329" y="258985"/>
                  </a:cubicBezTo>
                  <a:cubicBezTo>
                    <a:pt x="740473" y="280892"/>
                    <a:pt x="748760" y="304324"/>
                    <a:pt x="753808" y="328422"/>
                  </a:cubicBezTo>
                  <a:cubicBezTo>
                    <a:pt x="760095" y="358331"/>
                    <a:pt x="762476" y="390620"/>
                    <a:pt x="764857" y="421767"/>
                  </a:cubicBezTo>
                  <a:cubicBezTo>
                    <a:pt x="766096" y="438245"/>
                    <a:pt x="767334" y="455390"/>
                    <a:pt x="769239" y="471964"/>
                  </a:cubicBezTo>
                  <a:lnTo>
                    <a:pt x="791147" y="669798"/>
                  </a:lnTo>
                  <a:lnTo>
                    <a:pt x="794480" y="699611"/>
                  </a:lnTo>
                  <a:lnTo>
                    <a:pt x="818769" y="918782"/>
                  </a:lnTo>
                  <a:cubicBezTo>
                    <a:pt x="822293" y="950214"/>
                    <a:pt x="812292" y="981742"/>
                    <a:pt x="791147" y="1005364"/>
                  </a:cubicBezTo>
                  <a:cubicBezTo>
                    <a:pt x="786765" y="1010317"/>
                    <a:pt x="781907" y="1014794"/>
                    <a:pt x="776764" y="1018794"/>
                  </a:cubicBezTo>
                  <a:cubicBezTo>
                    <a:pt x="770763" y="1020128"/>
                    <a:pt x="764572" y="1020890"/>
                    <a:pt x="758190" y="1020890"/>
                  </a:cubicBezTo>
                  <a:lnTo>
                    <a:pt x="196215" y="1020890"/>
                  </a:lnTo>
                  <a:cubicBezTo>
                    <a:pt x="189738" y="1020890"/>
                    <a:pt x="183356" y="1020128"/>
                    <a:pt x="177355" y="1018699"/>
                  </a:cubicBezTo>
                  <a:cubicBezTo>
                    <a:pt x="172212" y="1014698"/>
                    <a:pt x="167449" y="1010317"/>
                    <a:pt x="163068" y="1005364"/>
                  </a:cubicBezTo>
                  <a:cubicBezTo>
                    <a:pt x="142113" y="981837"/>
                    <a:pt x="132016" y="950214"/>
                    <a:pt x="135446" y="918782"/>
                  </a:cubicBezTo>
                  <a:close/>
                  <a:moveTo>
                    <a:pt x="428434" y="45625"/>
                  </a:moveTo>
                  <a:cubicBezTo>
                    <a:pt x="428434" y="36862"/>
                    <a:pt x="435483" y="29718"/>
                    <a:pt x="444151" y="29718"/>
                  </a:cubicBezTo>
                  <a:lnTo>
                    <a:pt x="510254" y="29718"/>
                  </a:lnTo>
                  <a:cubicBezTo>
                    <a:pt x="518922" y="29718"/>
                    <a:pt x="525971" y="36862"/>
                    <a:pt x="525971" y="45625"/>
                  </a:cubicBezTo>
                  <a:lnTo>
                    <a:pt x="525971" y="78200"/>
                  </a:lnTo>
                  <a:cubicBezTo>
                    <a:pt x="509968" y="75629"/>
                    <a:pt x="493776" y="74295"/>
                    <a:pt x="477393" y="74295"/>
                  </a:cubicBezTo>
                  <a:cubicBezTo>
                    <a:pt x="460915" y="74295"/>
                    <a:pt x="444532" y="75629"/>
                    <a:pt x="428434" y="78200"/>
                  </a:cubicBezTo>
                  <a:lnTo>
                    <a:pt x="428434" y="45625"/>
                  </a:lnTo>
                  <a:close/>
                  <a:moveTo>
                    <a:pt x="114205" y="217932"/>
                  </a:moveTo>
                  <a:cubicBezTo>
                    <a:pt x="114205" y="172784"/>
                    <a:pt x="150971" y="136112"/>
                    <a:pt x="196215" y="136112"/>
                  </a:cubicBezTo>
                  <a:lnTo>
                    <a:pt x="291084" y="136112"/>
                  </a:lnTo>
                  <a:cubicBezTo>
                    <a:pt x="284988" y="140494"/>
                    <a:pt x="279082" y="145161"/>
                    <a:pt x="273367" y="150114"/>
                  </a:cubicBezTo>
                  <a:cubicBezTo>
                    <a:pt x="229552" y="187928"/>
                    <a:pt x="197167" y="236887"/>
                    <a:pt x="179641" y="291656"/>
                  </a:cubicBezTo>
                  <a:cubicBezTo>
                    <a:pt x="171069" y="318325"/>
                    <a:pt x="166402" y="346710"/>
                    <a:pt x="165068" y="378428"/>
                  </a:cubicBezTo>
                  <a:cubicBezTo>
                    <a:pt x="164021" y="405670"/>
                    <a:pt x="160401" y="433388"/>
                    <a:pt x="156972" y="460153"/>
                  </a:cubicBezTo>
                  <a:cubicBezTo>
                    <a:pt x="155353" y="472249"/>
                    <a:pt x="153924" y="484346"/>
                    <a:pt x="152495" y="496348"/>
                  </a:cubicBezTo>
                  <a:lnTo>
                    <a:pt x="133255" y="669798"/>
                  </a:lnTo>
                  <a:lnTo>
                    <a:pt x="129921" y="699611"/>
                  </a:lnTo>
                  <a:lnTo>
                    <a:pt x="114205" y="841629"/>
                  </a:lnTo>
                  <a:lnTo>
                    <a:pt x="114205" y="699611"/>
                  </a:lnTo>
                  <a:lnTo>
                    <a:pt x="114205" y="669798"/>
                  </a:lnTo>
                  <a:lnTo>
                    <a:pt x="114205" y="217932"/>
                  </a:lnTo>
                  <a:close/>
                  <a:moveTo>
                    <a:pt x="98774" y="1042607"/>
                  </a:moveTo>
                  <a:cubicBezTo>
                    <a:pt x="60674" y="1042607"/>
                    <a:pt x="29718" y="1011555"/>
                    <a:pt x="29718" y="973455"/>
                  </a:cubicBezTo>
                  <a:lnTo>
                    <a:pt x="29718" y="706565"/>
                  </a:lnTo>
                  <a:cubicBezTo>
                    <a:pt x="29718" y="702659"/>
                    <a:pt x="32861" y="699611"/>
                    <a:pt x="36671" y="699611"/>
                  </a:cubicBezTo>
                  <a:lnTo>
                    <a:pt x="84582" y="699611"/>
                  </a:lnTo>
                  <a:lnTo>
                    <a:pt x="84582" y="938975"/>
                  </a:lnTo>
                  <a:cubicBezTo>
                    <a:pt x="84582" y="986028"/>
                    <a:pt x="113919" y="1026319"/>
                    <a:pt x="155257" y="1042607"/>
                  </a:cubicBezTo>
                  <a:lnTo>
                    <a:pt x="98774" y="1042607"/>
                  </a:lnTo>
                  <a:close/>
                  <a:moveTo>
                    <a:pt x="924973" y="973455"/>
                  </a:moveTo>
                  <a:cubicBezTo>
                    <a:pt x="924973" y="1011650"/>
                    <a:pt x="894016" y="1042607"/>
                    <a:pt x="856012" y="1042607"/>
                  </a:cubicBezTo>
                  <a:lnTo>
                    <a:pt x="799243" y="1042607"/>
                  </a:lnTo>
                  <a:cubicBezTo>
                    <a:pt x="840581" y="1026319"/>
                    <a:pt x="869823" y="986028"/>
                    <a:pt x="869823" y="938975"/>
                  </a:cubicBezTo>
                  <a:lnTo>
                    <a:pt x="869823" y="699611"/>
                  </a:lnTo>
                  <a:lnTo>
                    <a:pt x="918115" y="699611"/>
                  </a:lnTo>
                  <a:cubicBezTo>
                    <a:pt x="921925" y="699611"/>
                    <a:pt x="924973" y="702755"/>
                    <a:pt x="924973" y="706565"/>
                  </a:cubicBezTo>
                  <a:lnTo>
                    <a:pt x="924973" y="9734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7" name="Google Shape;227;p1"/>
            <p:cNvSpPr/>
            <p:nvPr/>
          </p:nvSpPr>
          <p:spPr>
            <a:xfrm>
              <a:off x="6705789" y="2061018"/>
              <a:ext cx="502920" cy="310895"/>
            </a:xfrm>
            <a:custGeom>
              <a:avLst/>
              <a:gdLst/>
              <a:ahLst/>
              <a:cxnLst/>
              <a:rect l="l" t="t" r="r" b="b"/>
              <a:pathLst>
                <a:path w="502920" h="310895" extrusionOk="0">
                  <a:moveTo>
                    <a:pt x="67056" y="310896"/>
                  </a:moveTo>
                  <a:lnTo>
                    <a:pt x="435674" y="310896"/>
                  </a:lnTo>
                  <a:cubicBezTo>
                    <a:pt x="472726" y="310896"/>
                    <a:pt x="502730" y="282702"/>
                    <a:pt x="502920" y="247936"/>
                  </a:cubicBezTo>
                  <a:lnTo>
                    <a:pt x="502920" y="119158"/>
                  </a:lnTo>
                  <a:lnTo>
                    <a:pt x="502920" y="118777"/>
                  </a:lnTo>
                  <a:lnTo>
                    <a:pt x="502920" y="14859"/>
                  </a:lnTo>
                  <a:cubicBezTo>
                    <a:pt x="502920" y="6668"/>
                    <a:pt x="496348" y="0"/>
                    <a:pt x="488156" y="0"/>
                  </a:cubicBezTo>
                  <a:lnTo>
                    <a:pt x="14859" y="0"/>
                  </a:lnTo>
                  <a:cubicBezTo>
                    <a:pt x="6668" y="0"/>
                    <a:pt x="0" y="6668"/>
                    <a:pt x="0" y="14859"/>
                  </a:cubicBezTo>
                  <a:lnTo>
                    <a:pt x="0" y="118777"/>
                  </a:lnTo>
                  <a:lnTo>
                    <a:pt x="0" y="119253"/>
                  </a:lnTo>
                  <a:lnTo>
                    <a:pt x="0" y="247936"/>
                  </a:lnTo>
                  <a:cubicBezTo>
                    <a:pt x="0" y="282702"/>
                    <a:pt x="30099" y="310896"/>
                    <a:pt x="67056" y="310896"/>
                  </a:cubicBezTo>
                  <a:close/>
                  <a:moveTo>
                    <a:pt x="473202" y="248031"/>
                  </a:moveTo>
                  <a:cubicBezTo>
                    <a:pt x="473202" y="266414"/>
                    <a:pt x="456438" y="281464"/>
                    <a:pt x="435769" y="281464"/>
                  </a:cubicBezTo>
                  <a:lnTo>
                    <a:pt x="67056" y="281464"/>
                  </a:lnTo>
                  <a:cubicBezTo>
                    <a:pt x="46387" y="281464"/>
                    <a:pt x="29623" y="266414"/>
                    <a:pt x="29623" y="248031"/>
                  </a:cubicBezTo>
                  <a:lnTo>
                    <a:pt x="29623" y="138303"/>
                  </a:lnTo>
                  <a:lnTo>
                    <a:pt x="213646" y="184118"/>
                  </a:lnTo>
                  <a:cubicBezTo>
                    <a:pt x="226028" y="187071"/>
                    <a:pt x="238696" y="188595"/>
                    <a:pt x="251460" y="188595"/>
                  </a:cubicBezTo>
                  <a:cubicBezTo>
                    <a:pt x="264128" y="188595"/>
                    <a:pt x="276796" y="187071"/>
                    <a:pt x="289275" y="184023"/>
                  </a:cubicBezTo>
                  <a:lnTo>
                    <a:pt x="473202" y="138208"/>
                  </a:lnTo>
                  <a:lnTo>
                    <a:pt x="473202" y="248031"/>
                  </a:lnTo>
                  <a:close/>
                  <a:moveTo>
                    <a:pt x="29528" y="29813"/>
                  </a:moveTo>
                  <a:lnTo>
                    <a:pt x="473202" y="29813"/>
                  </a:lnTo>
                  <a:lnTo>
                    <a:pt x="473202" y="107252"/>
                  </a:lnTo>
                  <a:lnTo>
                    <a:pt x="282131" y="154781"/>
                  </a:lnTo>
                  <a:cubicBezTo>
                    <a:pt x="262033" y="159734"/>
                    <a:pt x="240887" y="159734"/>
                    <a:pt x="220885" y="154781"/>
                  </a:cubicBezTo>
                  <a:lnTo>
                    <a:pt x="29528" y="107252"/>
                  </a:lnTo>
                  <a:lnTo>
                    <a:pt x="29528" y="2981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8" name="Google Shape;228;p1"/>
            <p:cNvSpPr/>
            <p:nvPr/>
          </p:nvSpPr>
          <p:spPr>
            <a:xfrm>
              <a:off x="6861214" y="1725048"/>
              <a:ext cx="190928" cy="190809"/>
            </a:xfrm>
            <a:custGeom>
              <a:avLst/>
              <a:gdLst/>
              <a:ahLst/>
              <a:cxnLst/>
              <a:rect l="l" t="t" r="r" b="b"/>
              <a:pathLst>
                <a:path w="190928" h="190809" extrusionOk="0">
                  <a:moveTo>
                    <a:pt x="81939" y="185190"/>
                  </a:moveTo>
                  <a:cubicBezTo>
                    <a:pt x="85749" y="189000"/>
                    <a:pt x="90511" y="190810"/>
                    <a:pt x="95464" y="190810"/>
                  </a:cubicBezTo>
                  <a:cubicBezTo>
                    <a:pt x="100417" y="190810"/>
                    <a:pt x="105180" y="189000"/>
                    <a:pt x="108990" y="185190"/>
                  </a:cubicBezTo>
                  <a:lnTo>
                    <a:pt x="185285" y="108799"/>
                  </a:lnTo>
                  <a:cubicBezTo>
                    <a:pt x="192810" y="101370"/>
                    <a:pt x="192810" y="89273"/>
                    <a:pt x="185285" y="81748"/>
                  </a:cubicBezTo>
                  <a:lnTo>
                    <a:pt x="108990" y="5358"/>
                  </a:lnTo>
                  <a:cubicBezTo>
                    <a:pt x="101751" y="-1786"/>
                    <a:pt x="89178" y="-1786"/>
                    <a:pt x="81939" y="5358"/>
                  </a:cubicBezTo>
                  <a:lnTo>
                    <a:pt x="5643" y="81748"/>
                  </a:lnTo>
                  <a:cubicBezTo>
                    <a:pt x="-1881" y="89178"/>
                    <a:pt x="-1881" y="101275"/>
                    <a:pt x="5643" y="108799"/>
                  </a:cubicBezTo>
                  <a:lnTo>
                    <a:pt x="81939" y="185190"/>
                  </a:lnTo>
                  <a:close/>
                  <a:moveTo>
                    <a:pt x="95464" y="33647"/>
                  </a:moveTo>
                  <a:lnTo>
                    <a:pt x="156996" y="95274"/>
                  </a:lnTo>
                  <a:lnTo>
                    <a:pt x="95464" y="156901"/>
                  </a:lnTo>
                  <a:lnTo>
                    <a:pt x="33933" y="95274"/>
                  </a:lnTo>
                  <a:lnTo>
                    <a:pt x="95464" y="3364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29" name="Google Shape;229;p1"/>
          <p:cNvGrpSpPr/>
          <p:nvPr/>
        </p:nvGrpSpPr>
        <p:grpSpPr>
          <a:xfrm rot="-1503216">
            <a:off x="1776401" y="1623221"/>
            <a:ext cx="813890" cy="1023327"/>
            <a:chOff x="6477570" y="1322641"/>
            <a:chExt cx="1052702" cy="1323593"/>
          </a:xfrm>
        </p:grpSpPr>
        <p:sp>
          <p:nvSpPr>
            <p:cNvPr id="230" name="Google Shape;230;p1"/>
            <p:cNvSpPr/>
            <p:nvPr/>
          </p:nvSpPr>
          <p:spPr>
            <a:xfrm>
              <a:off x="6477570" y="1428940"/>
              <a:ext cx="121158" cy="402716"/>
            </a:xfrm>
            <a:custGeom>
              <a:avLst/>
              <a:gdLst/>
              <a:ahLst/>
              <a:cxnLst/>
              <a:rect l="l" t="t" r="r" b="b"/>
              <a:pathLst>
                <a:path w="121158" h="402716" extrusionOk="0">
                  <a:moveTo>
                    <a:pt x="0" y="385000"/>
                  </a:moveTo>
                  <a:lnTo>
                    <a:pt x="0" y="118015"/>
                  </a:lnTo>
                  <a:cubicBezTo>
                    <a:pt x="0" y="64103"/>
                    <a:pt x="36290" y="18574"/>
                    <a:pt x="85725" y="4572"/>
                  </a:cubicBezTo>
                  <a:cubicBezTo>
                    <a:pt x="96012" y="1619"/>
                    <a:pt x="106871" y="0"/>
                    <a:pt x="118110" y="0"/>
                  </a:cubicBezTo>
                  <a:lnTo>
                    <a:pt x="121158" y="0"/>
                  </a:lnTo>
                  <a:lnTo>
                    <a:pt x="121158" y="35433"/>
                  </a:lnTo>
                  <a:lnTo>
                    <a:pt x="118110" y="35433"/>
                  </a:lnTo>
                  <a:cubicBezTo>
                    <a:pt x="106585" y="35433"/>
                    <a:pt x="95631" y="37814"/>
                    <a:pt x="85725" y="42005"/>
                  </a:cubicBezTo>
                  <a:cubicBezTo>
                    <a:pt x="56197" y="54673"/>
                    <a:pt x="35433" y="83915"/>
                    <a:pt x="35433" y="118015"/>
                  </a:cubicBezTo>
                  <a:lnTo>
                    <a:pt x="35433" y="385000"/>
                  </a:lnTo>
                  <a:cubicBezTo>
                    <a:pt x="35433" y="394811"/>
                    <a:pt x="27527" y="402717"/>
                    <a:pt x="17717" y="402717"/>
                  </a:cubicBezTo>
                  <a:cubicBezTo>
                    <a:pt x="7906" y="402717"/>
                    <a:pt x="0" y="394811"/>
                    <a:pt x="0" y="38500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1" name="Google Shape;231;p1"/>
            <p:cNvSpPr/>
            <p:nvPr/>
          </p:nvSpPr>
          <p:spPr>
            <a:xfrm>
              <a:off x="6669595"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2" name="Google Shape;232;p1"/>
            <p:cNvSpPr/>
            <p:nvPr/>
          </p:nvSpPr>
          <p:spPr>
            <a:xfrm>
              <a:off x="6917626"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3" name="Google Shape;233;p1"/>
            <p:cNvSpPr/>
            <p:nvPr/>
          </p:nvSpPr>
          <p:spPr>
            <a:xfrm>
              <a:off x="7165657"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1"/>
            <p:cNvSpPr/>
            <p:nvPr/>
          </p:nvSpPr>
          <p:spPr>
            <a:xfrm>
              <a:off x="6477570" y="1429035"/>
              <a:ext cx="1052702" cy="1217199"/>
            </a:xfrm>
            <a:custGeom>
              <a:avLst/>
              <a:gdLst/>
              <a:ahLst/>
              <a:cxnLst/>
              <a:rect l="l" t="t" r="r" b="b"/>
              <a:pathLst>
                <a:path w="1052702" h="1217199" extrusionOk="0">
                  <a:moveTo>
                    <a:pt x="1052703" y="117920"/>
                  </a:moveTo>
                  <a:lnTo>
                    <a:pt x="1052703" y="1099090"/>
                  </a:lnTo>
                  <a:cubicBezTo>
                    <a:pt x="1052703" y="1164241"/>
                    <a:pt x="999649" y="1217200"/>
                    <a:pt x="934498" y="1217200"/>
                  </a:cubicBezTo>
                  <a:lnTo>
                    <a:pt x="118110" y="1217200"/>
                  </a:lnTo>
                  <a:cubicBezTo>
                    <a:pt x="52959" y="1217200"/>
                    <a:pt x="0" y="1164241"/>
                    <a:pt x="0" y="1099090"/>
                  </a:cubicBezTo>
                  <a:lnTo>
                    <a:pt x="0" y="1066038"/>
                  </a:lnTo>
                  <a:cubicBezTo>
                    <a:pt x="0" y="1056227"/>
                    <a:pt x="7906" y="1048321"/>
                    <a:pt x="17717" y="1048321"/>
                  </a:cubicBezTo>
                  <a:cubicBezTo>
                    <a:pt x="27527" y="1048321"/>
                    <a:pt x="35433" y="1056227"/>
                    <a:pt x="35433" y="1066038"/>
                  </a:cubicBezTo>
                  <a:lnTo>
                    <a:pt x="35433" y="1099090"/>
                  </a:lnTo>
                  <a:cubicBezTo>
                    <a:pt x="35433" y="1144619"/>
                    <a:pt x="72485" y="1181672"/>
                    <a:pt x="118110" y="1181672"/>
                  </a:cubicBezTo>
                  <a:lnTo>
                    <a:pt x="934498" y="1181672"/>
                  </a:lnTo>
                  <a:cubicBezTo>
                    <a:pt x="980027" y="1181672"/>
                    <a:pt x="1017175" y="1144715"/>
                    <a:pt x="1017175" y="1099090"/>
                  </a:cubicBezTo>
                  <a:lnTo>
                    <a:pt x="1017175" y="117920"/>
                  </a:lnTo>
                  <a:cubicBezTo>
                    <a:pt x="1017175" y="85630"/>
                    <a:pt x="998601" y="57626"/>
                    <a:pt x="971550" y="44006"/>
                  </a:cubicBezTo>
                  <a:cubicBezTo>
                    <a:pt x="960882" y="38672"/>
                    <a:pt x="948880" y="35624"/>
                    <a:pt x="936117" y="35338"/>
                  </a:cubicBezTo>
                  <a:lnTo>
                    <a:pt x="936117" y="0"/>
                  </a:lnTo>
                  <a:cubicBezTo>
                    <a:pt x="948500" y="95"/>
                    <a:pt x="960406" y="2191"/>
                    <a:pt x="971550" y="5905"/>
                  </a:cubicBezTo>
                  <a:cubicBezTo>
                    <a:pt x="1018604" y="21431"/>
                    <a:pt x="1052703" y="65723"/>
                    <a:pt x="1052703" y="1179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5" name="Google Shape;235;p1"/>
            <p:cNvSpPr/>
            <p:nvPr/>
          </p:nvSpPr>
          <p:spPr>
            <a:xfrm>
              <a:off x="6646830" y="1913476"/>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6" name="Google Shape;236;p1"/>
            <p:cNvSpPr/>
            <p:nvPr/>
          </p:nvSpPr>
          <p:spPr>
            <a:xfrm>
              <a:off x="6646830" y="1747837"/>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7" name="Google Shape;237;p1"/>
            <p:cNvSpPr/>
            <p:nvPr/>
          </p:nvSpPr>
          <p:spPr>
            <a:xfrm>
              <a:off x="6646830" y="2079307"/>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8" name="Google Shape;238;p1"/>
            <p:cNvSpPr/>
            <p:nvPr/>
          </p:nvSpPr>
          <p:spPr>
            <a:xfrm>
              <a:off x="6646830" y="2232373"/>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9" name="Google Shape;239;p1"/>
            <p:cNvSpPr/>
            <p:nvPr/>
          </p:nvSpPr>
          <p:spPr>
            <a:xfrm>
              <a:off x="6646830" y="2398203"/>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1"/>
            <p:cNvSpPr/>
            <p:nvPr/>
          </p:nvSpPr>
          <p:spPr>
            <a:xfrm>
              <a:off x="6478713" y="1870138"/>
              <a:ext cx="35433" cy="529209"/>
            </a:xfrm>
            <a:custGeom>
              <a:avLst/>
              <a:gdLst/>
              <a:ahLst/>
              <a:cxnLst/>
              <a:rect l="l" t="t" r="r" b="b"/>
              <a:pathLst>
                <a:path w="35433" h="529209" extrusionOk="0">
                  <a:moveTo>
                    <a:pt x="17717" y="529209"/>
                  </a:moveTo>
                  <a:cubicBezTo>
                    <a:pt x="7906" y="529209"/>
                    <a:pt x="0" y="521303"/>
                    <a:pt x="0" y="511493"/>
                  </a:cubicBezTo>
                  <a:lnTo>
                    <a:pt x="0" y="17717"/>
                  </a:lnTo>
                  <a:cubicBezTo>
                    <a:pt x="0" y="7906"/>
                    <a:pt x="7906" y="0"/>
                    <a:pt x="17717" y="0"/>
                  </a:cubicBezTo>
                  <a:cubicBezTo>
                    <a:pt x="27527" y="0"/>
                    <a:pt x="35433" y="7906"/>
                    <a:pt x="35433" y="17717"/>
                  </a:cubicBezTo>
                  <a:lnTo>
                    <a:pt x="35433" y="511397"/>
                  </a:lnTo>
                  <a:cubicBezTo>
                    <a:pt x="35433" y="521208"/>
                    <a:pt x="27527" y="529209"/>
                    <a:pt x="17717" y="529209"/>
                  </a:cubicBezTo>
                  <a:lnTo>
                    <a:pt x="17717" y="52920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1" name="Google Shape;241;p1"/>
            <p:cNvSpPr/>
            <p:nvPr/>
          </p:nvSpPr>
          <p:spPr>
            <a:xfrm>
              <a:off x="6563295"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2" name="Google Shape;242;p1"/>
            <p:cNvSpPr/>
            <p:nvPr/>
          </p:nvSpPr>
          <p:spPr>
            <a:xfrm>
              <a:off x="6811327"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3" name="Google Shape;243;p1"/>
            <p:cNvSpPr/>
            <p:nvPr/>
          </p:nvSpPr>
          <p:spPr>
            <a:xfrm>
              <a:off x="7059358" y="1322641"/>
              <a:ext cx="141731" cy="248030"/>
            </a:xfrm>
            <a:custGeom>
              <a:avLst/>
              <a:gdLst/>
              <a:ahLst/>
              <a:cxnLst/>
              <a:rect l="l" t="t" r="r" b="b"/>
              <a:pathLst>
                <a:path w="141731"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8"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4" name="Google Shape;244;p1"/>
            <p:cNvSpPr/>
            <p:nvPr/>
          </p:nvSpPr>
          <p:spPr>
            <a:xfrm>
              <a:off x="7307388"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45" name="Google Shape;245;p1"/>
          <p:cNvGrpSpPr/>
          <p:nvPr/>
        </p:nvGrpSpPr>
        <p:grpSpPr>
          <a:xfrm rot="1458646">
            <a:off x="3952372" y="199466"/>
            <a:ext cx="722862" cy="1045420"/>
            <a:chOff x="6594769" y="2752153"/>
            <a:chExt cx="953209" cy="1378553"/>
          </a:xfrm>
        </p:grpSpPr>
        <p:sp>
          <p:nvSpPr>
            <p:cNvPr id="246" name="Google Shape;246;p1"/>
            <p:cNvSpPr/>
            <p:nvPr/>
          </p:nvSpPr>
          <p:spPr>
            <a:xfrm>
              <a:off x="6594769" y="2752153"/>
              <a:ext cx="953209" cy="1378553"/>
            </a:xfrm>
            <a:custGeom>
              <a:avLst/>
              <a:gdLst/>
              <a:ahLst/>
              <a:cxnLst/>
              <a:rect l="l" t="t" r="r" b="b"/>
              <a:pathLst>
                <a:path w="953209" h="1378553" extrusionOk="0">
                  <a:moveTo>
                    <a:pt x="945697" y="822198"/>
                  </a:moveTo>
                  <a:cubicBezTo>
                    <a:pt x="937696" y="816673"/>
                    <a:pt x="926838" y="818674"/>
                    <a:pt x="921313" y="826580"/>
                  </a:cubicBezTo>
                  <a:cubicBezTo>
                    <a:pt x="893881" y="866299"/>
                    <a:pt x="861496" y="901541"/>
                    <a:pt x="825206" y="931926"/>
                  </a:cubicBezTo>
                  <a:lnTo>
                    <a:pt x="756626" y="784098"/>
                  </a:lnTo>
                  <a:cubicBezTo>
                    <a:pt x="752530" y="775430"/>
                    <a:pt x="742148" y="771525"/>
                    <a:pt x="733385" y="775621"/>
                  </a:cubicBezTo>
                  <a:cubicBezTo>
                    <a:pt x="724622" y="779717"/>
                    <a:pt x="720812" y="790099"/>
                    <a:pt x="724907" y="798862"/>
                  </a:cubicBezTo>
                  <a:lnTo>
                    <a:pt x="796916" y="954024"/>
                  </a:lnTo>
                  <a:lnTo>
                    <a:pt x="811775" y="986219"/>
                  </a:lnTo>
                  <a:lnTo>
                    <a:pt x="833207" y="1032320"/>
                  </a:lnTo>
                  <a:cubicBezTo>
                    <a:pt x="866258" y="1103948"/>
                    <a:pt x="839589" y="1188148"/>
                    <a:pt x="773771" y="1228249"/>
                  </a:cubicBezTo>
                  <a:lnTo>
                    <a:pt x="691665" y="1051179"/>
                  </a:lnTo>
                  <a:lnTo>
                    <a:pt x="676901" y="1019461"/>
                  </a:lnTo>
                  <a:lnTo>
                    <a:pt x="519453" y="680180"/>
                  </a:lnTo>
                  <a:cubicBezTo>
                    <a:pt x="563554" y="667226"/>
                    <a:pt x="600130" y="636460"/>
                    <a:pt x="620704" y="596170"/>
                  </a:cubicBezTo>
                  <a:cubicBezTo>
                    <a:pt x="632896" y="608457"/>
                    <a:pt x="643183" y="623030"/>
                    <a:pt x="650898" y="639604"/>
                  </a:cubicBezTo>
                  <a:lnTo>
                    <a:pt x="694523" y="733711"/>
                  </a:lnTo>
                  <a:cubicBezTo>
                    <a:pt x="698618" y="742474"/>
                    <a:pt x="709001" y="746379"/>
                    <a:pt x="717764" y="742283"/>
                  </a:cubicBezTo>
                  <a:cubicBezTo>
                    <a:pt x="726527" y="738188"/>
                    <a:pt x="730337" y="727805"/>
                    <a:pt x="726241" y="719042"/>
                  </a:cubicBezTo>
                  <a:lnTo>
                    <a:pt x="682616" y="624935"/>
                  </a:lnTo>
                  <a:cubicBezTo>
                    <a:pt x="670806" y="599504"/>
                    <a:pt x="654041" y="577882"/>
                    <a:pt x="633944" y="560832"/>
                  </a:cubicBezTo>
                  <a:cubicBezTo>
                    <a:pt x="637182" y="547973"/>
                    <a:pt x="638897" y="534543"/>
                    <a:pt x="638897" y="520637"/>
                  </a:cubicBezTo>
                  <a:cubicBezTo>
                    <a:pt x="638897" y="435007"/>
                    <a:pt x="573746" y="364236"/>
                    <a:pt x="490307" y="355283"/>
                  </a:cubicBezTo>
                  <a:lnTo>
                    <a:pt x="490307" y="205264"/>
                  </a:lnTo>
                  <a:cubicBezTo>
                    <a:pt x="538980" y="196882"/>
                    <a:pt x="576032" y="154496"/>
                    <a:pt x="576032" y="103442"/>
                  </a:cubicBezTo>
                  <a:cubicBezTo>
                    <a:pt x="576032" y="46482"/>
                    <a:pt x="529550" y="0"/>
                    <a:pt x="472590" y="0"/>
                  </a:cubicBezTo>
                  <a:cubicBezTo>
                    <a:pt x="415631" y="0"/>
                    <a:pt x="369149" y="46292"/>
                    <a:pt x="369149" y="103442"/>
                  </a:cubicBezTo>
                  <a:cubicBezTo>
                    <a:pt x="369149" y="154400"/>
                    <a:pt x="406201" y="196787"/>
                    <a:pt x="454874" y="205264"/>
                  </a:cubicBezTo>
                  <a:lnTo>
                    <a:pt x="454874" y="355283"/>
                  </a:lnTo>
                  <a:cubicBezTo>
                    <a:pt x="371530" y="364141"/>
                    <a:pt x="306284" y="435007"/>
                    <a:pt x="306284" y="520637"/>
                  </a:cubicBezTo>
                  <a:cubicBezTo>
                    <a:pt x="306284" y="535114"/>
                    <a:pt x="308093" y="549116"/>
                    <a:pt x="311618" y="562451"/>
                  </a:cubicBezTo>
                  <a:cubicBezTo>
                    <a:pt x="292091" y="579406"/>
                    <a:pt x="276089" y="600647"/>
                    <a:pt x="264850" y="624935"/>
                  </a:cubicBezTo>
                  <a:lnTo>
                    <a:pt x="125404" y="925449"/>
                  </a:lnTo>
                  <a:cubicBezTo>
                    <a:pt x="90066" y="894779"/>
                    <a:pt x="58634" y="859250"/>
                    <a:pt x="32154" y="819436"/>
                  </a:cubicBezTo>
                  <a:cubicBezTo>
                    <a:pt x="26725" y="811339"/>
                    <a:pt x="15866" y="809149"/>
                    <a:pt x="7865" y="814483"/>
                  </a:cubicBezTo>
                  <a:cubicBezTo>
                    <a:pt x="-231" y="819817"/>
                    <a:pt x="-2422" y="830675"/>
                    <a:pt x="2913" y="838772"/>
                  </a:cubicBezTo>
                  <a:cubicBezTo>
                    <a:pt x="33107" y="884110"/>
                    <a:pt x="69302" y="924211"/>
                    <a:pt x="110069" y="958405"/>
                  </a:cubicBezTo>
                  <a:lnTo>
                    <a:pt x="82637" y="1017556"/>
                  </a:lnTo>
                  <a:cubicBezTo>
                    <a:pt x="41108" y="1107091"/>
                    <a:pt x="76064" y="1212628"/>
                    <a:pt x="160170" y="1260729"/>
                  </a:cubicBezTo>
                  <a:lnTo>
                    <a:pt x="121308" y="1354455"/>
                  </a:lnTo>
                  <a:cubicBezTo>
                    <a:pt x="117689" y="1363408"/>
                    <a:pt x="121880" y="1373600"/>
                    <a:pt x="130928" y="1377315"/>
                  </a:cubicBezTo>
                  <a:cubicBezTo>
                    <a:pt x="133119" y="1378172"/>
                    <a:pt x="135405" y="1378553"/>
                    <a:pt x="137596" y="1378553"/>
                  </a:cubicBezTo>
                  <a:cubicBezTo>
                    <a:pt x="144549" y="1378553"/>
                    <a:pt x="151122" y="1374457"/>
                    <a:pt x="153884" y="1367695"/>
                  </a:cubicBezTo>
                  <a:lnTo>
                    <a:pt x="198651" y="1259777"/>
                  </a:lnTo>
                  <a:cubicBezTo>
                    <a:pt x="199223" y="1258348"/>
                    <a:pt x="199508" y="1256824"/>
                    <a:pt x="199699" y="1255395"/>
                  </a:cubicBezTo>
                  <a:lnTo>
                    <a:pt x="219987" y="1211961"/>
                  </a:lnTo>
                  <a:cubicBezTo>
                    <a:pt x="223988" y="1203198"/>
                    <a:pt x="220178" y="1192816"/>
                    <a:pt x="211415" y="1188720"/>
                  </a:cubicBezTo>
                  <a:cubicBezTo>
                    <a:pt x="202652" y="1184624"/>
                    <a:pt x="192269" y="1188530"/>
                    <a:pt x="188174" y="1197197"/>
                  </a:cubicBezTo>
                  <a:lnTo>
                    <a:pt x="173696" y="1228344"/>
                  </a:lnTo>
                  <a:cubicBezTo>
                    <a:pt x="107878" y="1188244"/>
                    <a:pt x="81113" y="1103948"/>
                    <a:pt x="114260" y="1032415"/>
                  </a:cubicBezTo>
                  <a:lnTo>
                    <a:pt x="138263" y="980599"/>
                  </a:lnTo>
                  <a:lnTo>
                    <a:pt x="153407" y="948214"/>
                  </a:lnTo>
                  <a:lnTo>
                    <a:pt x="296568" y="639699"/>
                  </a:lnTo>
                  <a:cubicBezTo>
                    <a:pt x="303807" y="624078"/>
                    <a:pt x="313427" y="609981"/>
                    <a:pt x="325239" y="597789"/>
                  </a:cubicBezTo>
                  <a:cubicBezTo>
                    <a:pt x="346289" y="637889"/>
                    <a:pt x="383341" y="668369"/>
                    <a:pt x="427823" y="680752"/>
                  </a:cubicBezTo>
                  <a:lnTo>
                    <a:pt x="272184" y="1015937"/>
                  </a:lnTo>
                  <a:lnTo>
                    <a:pt x="257421" y="1047655"/>
                  </a:lnTo>
                  <a:lnTo>
                    <a:pt x="214367" y="1140523"/>
                  </a:lnTo>
                  <a:cubicBezTo>
                    <a:pt x="210272" y="1149287"/>
                    <a:pt x="214082" y="1159669"/>
                    <a:pt x="222845" y="1163764"/>
                  </a:cubicBezTo>
                  <a:cubicBezTo>
                    <a:pt x="231608" y="1167860"/>
                    <a:pt x="241990" y="1163955"/>
                    <a:pt x="246086" y="1155192"/>
                  </a:cubicBezTo>
                  <a:lnTo>
                    <a:pt x="290186" y="1060132"/>
                  </a:lnTo>
                  <a:cubicBezTo>
                    <a:pt x="343907" y="1078611"/>
                    <a:pt x="400867" y="1089184"/>
                    <a:pt x="459350" y="1091184"/>
                  </a:cubicBezTo>
                  <a:lnTo>
                    <a:pt x="459350" y="1165574"/>
                  </a:lnTo>
                  <a:cubicBezTo>
                    <a:pt x="459350" y="1175290"/>
                    <a:pt x="466971" y="1183005"/>
                    <a:pt x="476496" y="1183005"/>
                  </a:cubicBezTo>
                  <a:cubicBezTo>
                    <a:pt x="485830" y="1183005"/>
                    <a:pt x="493640" y="1175195"/>
                    <a:pt x="493640" y="1165574"/>
                  </a:cubicBezTo>
                  <a:lnTo>
                    <a:pt x="493640" y="1091279"/>
                  </a:lnTo>
                  <a:cubicBezTo>
                    <a:pt x="550409" y="1089850"/>
                    <a:pt x="605845" y="1080230"/>
                    <a:pt x="658423" y="1063085"/>
                  </a:cubicBezTo>
                  <a:lnTo>
                    <a:pt x="747672" y="1255395"/>
                  </a:lnTo>
                  <a:cubicBezTo>
                    <a:pt x="747863" y="1256824"/>
                    <a:pt x="748148" y="1258348"/>
                    <a:pt x="748720" y="1259777"/>
                  </a:cubicBezTo>
                  <a:lnTo>
                    <a:pt x="793488" y="1367695"/>
                  </a:lnTo>
                  <a:cubicBezTo>
                    <a:pt x="796345" y="1374457"/>
                    <a:pt x="802917" y="1378553"/>
                    <a:pt x="809775" y="1378553"/>
                  </a:cubicBezTo>
                  <a:cubicBezTo>
                    <a:pt x="811966" y="1378553"/>
                    <a:pt x="814252" y="1378077"/>
                    <a:pt x="816443" y="1377315"/>
                  </a:cubicBezTo>
                  <a:cubicBezTo>
                    <a:pt x="825491" y="1373600"/>
                    <a:pt x="829682" y="1363408"/>
                    <a:pt x="826063" y="1354455"/>
                  </a:cubicBezTo>
                  <a:lnTo>
                    <a:pt x="787201" y="1260824"/>
                  </a:lnTo>
                  <a:cubicBezTo>
                    <a:pt x="871307" y="1212723"/>
                    <a:pt x="906168" y="1107091"/>
                    <a:pt x="864734" y="1017651"/>
                  </a:cubicBezTo>
                  <a:lnTo>
                    <a:pt x="840160" y="964787"/>
                  </a:lnTo>
                  <a:cubicBezTo>
                    <a:pt x="881784" y="931259"/>
                    <a:pt x="918932" y="891635"/>
                    <a:pt x="949983" y="846677"/>
                  </a:cubicBezTo>
                  <a:cubicBezTo>
                    <a:pt x="955603" y="838676"/>
                    <a:pt x="953698" y="827627"/>
                    <a:pt x="945697" y="822198"/>
                  </a:cubicBezTo>
                  <a:close/>
                  <a:moveTo>
                    <a:pt x="404296" y="103442"/>
                  </a:moveTo>
                  <a:cubicBezTo>
                    <a:pt x="404296" y="65722"/>
                    <a:pt x="434966" y="35147"/>
                    <a:pt x="472590" y="35147"/>
                  </a:cubicBezTo>
                  <a:cubicBezTo>
                    <a:pt x="510309" y="35147"/>
                    <a:pt x="540884" y="65818"/>
                    <a:pt x="540884" y="103442"/>
                  </a:cubicBezTo>
                  <a:cubicBezTo>
                    <a:pt x="540884" y="140398"/>
                    <a:pt x="511357" y="170497"/>
                    <a:pt x="474781" y="171641"/>
                  </a:cubicBezTo>
                  <a:cubicBezTo>
                    <a:pt x="474019" y="171545"/>
                    <a:pt x="473352" y="171450"/>
                    <a:pt x="472590" y="171450"/>
                  </a:cubicBezTo>
                  <a:cubicBezTo>
                    <a:pt x="471828" y="171450"/>
                    <a:pt x="471161" y="171545"/>
                    <a:pt x="470399" y="171641"/>
                  </a:cubicBezTo>
                  <a:cubicBezTo>
                    <a:pt x="433728" y="170497"/>
                    <a:pt x="404296" y="140398"/>
                    <a:pt x="404296" y="103442"/>
                  </a:cubicBezTo>
                  <a:close/>
                  <a:moveTo>
                    <a:pt x="353337" y="574834"/>
                  </a:moveTo>
                  <a:cubicBezTo>
                    <a:pt x="348289" y="563975"/>
                    <a:pt x="344765" y="552450"/>
                    <a:pt x="342955" y="540258"/>
                  </a:cubicBezTo>
                  <a:cubicBezTo>
                    <a:pt x="341907" y="533876"/>
                    <a:pt x="341431" y="527209"/>
                    <a:pt x="341431" y="520541"/>
                  </a:cubicBezTo>
                  <a:cubicBezTo>
                    <a:pt x="341431" y="448246"/>
                    <a:pt x="400200" y="389287"/>
                    <a:pt x="472590" y="389287"/>
                  </a:cubicBezTo>
                  <a:cubicBezTo>
                    <a:pt x="544980" y="389287"/>
                    <a:pt x="603845" y="448246"/>
                    <a:pt x="603845" y="520541"/>
                  </a:cubicBezTo>
                  <a:cubicBezTo>
                    <a:pt x="603845" y="526828"/>
                    <a:pt x="603368" y="533019"/>
                    <a:pt x="602511" y="539115"/>
                  </a:cubicBezTo>
                  <a:cubicBezTo>
                    <a:pt x="600797" y="551307"/>
                    <a:pt x="597368" y="562927"/>
                    <a:pt x="592415" y="573786"/>
                  </a:cubicBezTo>
                  <a:cubicBezTo>
                    <a:pt x="576222" y="610267"/>
                    <a:pt x="543837" y="637984"/>
                    <a:pt x="504404" y="647795"/>
                  </a:cubicBezTo>
                  <a:cubicBezTo>
                    <a:pt x="496498" y="649891"/>
                    <a:pt x="488306" y="651129"/>
                    <a:pt x="479924" y="651605"/>
                  </a:cubicBezTo>
                  <a:cubicBezTo>
                    <a:pt x="477448" y="651701"/>
                    <a:pt x="475067" y="651796"/>
                    <a:pt x="472590" y="651796"/>
                  </a:cubicBezTo>
                  <a:cubicBezTo>
                    <a:pt x="470876" y="651796"/>
                    <a:pt x="469256" y="651796"/>
                    <a:pt x="467542" y="651701"/>
                  </a:cubicBezTo>
                  <a:cubicBezTo>
                    <a:pt x="459160" y="651415"/>
                    <a:pt x="450873" y="650272"/>
                    <a:pt x="442967" y="648367"/>
                  </a:cubicBezTo>
                  <a:cubicBezTo>
                    <a:pt x="402963" y="639127"/>
                    <a:pt x="369911" y="611410"/>
                    <a:pt x="353337" y="574834"/>
                  </a:cubicBezTo>
                  <a:close/>
                  <a:moveTo>
                    <a:pt x="493736" y="1056323"/>
                  </a:moveTo>
                  <a:lnTo>
                    <a:pt x="493736" y="1000506"/>
                  </a:lnTo>
                  <a:cubicBezTo>
                    <a:pt x="493736" y="990790"/>
                    <a:pt x="486116" y="983075"/>
                    <a:pt x="476591" y="983075"/>
                  </a:cubicBezTo>
                  <a:cubicBezTo>
                    <a:pt x="467066" y="983075"/>
                    <a:pt x="459446" y="990886"/>
                    <a:pt x="459446" y="1000506"/>
                  </a:cubicBezTo>
                  <a:lnTo>
                    <a:pt x="459446" y="1056227"/>
                  </a:lnTo>
                  <a:cubicBezTo>
                    <a:pt x="406106" y="1054322"/>
                    <a:pt x="354194" y="1044797"/>
                    <a:pt x="305141" y="1028129"/>
                  </a:cubicBezTo>
                  <a:lnTo>
                    <a:pt x="463637" y="686752"/>
                  </a:lnTo>
                  <a:cubicBezTo>
                    <a:pt x="466589" y="686848"/>
                    <a:pt x="469638" y="686943"/>
                    <a:pt x="472590" y="686943"/>
                  </a:cubicBezTo>
                  <a:cubicBezTo>
                    <a:pt x="476305" y="686943"/>
                    <a:pt x="480020" y="686848"/>
                    <a:pt x="483734" y="686562"/>
                  </a:cubicBezTo>
                  <a:lnTo>
                    <a:pt x="643755" y="1031272"/>
                  </a:lnTo>
                  <a:cubicBezTo>
                    <a:pt x="595748" y="1046416"/>
                    <a:pt x="545361" y="1054989"/>
                    <a:pt x="493736" y="10563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7" name="Google Shape;247;p1"/>
            <p:cNvSpPr/>
            <p:nvPr/>
          </p:nvSpPr>
          <p:spPr>
            <a:xfrm>
              <a:off x="7034783" y="3243642"/>
              <a:ext cx="58292" cy="58293"/>
            </a:xfrm>
            <a:custGeom>
              <a:avLst/>
              <a:gdLst/>
              <a:ahLst/>
              <a:cxnLst/>
              <a:rect l="l" t="t" r="r" b="b"/>
              <a:pathLst>
                <a:path w="58292" h="58293" extrusionOk="0">
                  <a:moveTo>
                    <a:pt x="58293" y="29147"/>
                  </a:moveTo>
                  <a:cubicBezTo>
                    <a:pt x="58293" y="13049"/>
                    <a:pt x="45244" y="0"/>
                    <a:pt x="29146" y="0"/>
                  </a:cubicBezTo>
                  <a:cubicBezTo>
                    <a:pt x="13049" y="0"/>
                    <a:pt x="0" y="13049"/>
                    <a:pt x="0" y="29147"/>
                  </a:cubicBezTo>
                  <a:cubicBezTo>
                    <a:pt x="0" y="45244"/>
                    <a:pt x="13049" y="58293"/>
                    <a:pt x="29146" y="58293"/>
                  </a:cubicBezTo>
                  <a:cubicBezTo>
                    <a:pt x="45148" y="58293"/>
                    <a:pt x="58293" y="45244"/>
                    <a:pt x="58293" y="29147"/>
                  </a:cubicBezTo>
                  <a:close/>
                  <a:moveTo>
                    <a:pt x="23051" y="29147"/>
                  </a:moveTo>
                  <a:cubicBezTo>
                    <a:pt x="23051" y="25718"/>
                    <a:pt x="25718" y="23051"/>
                    <a:pt x="29146" y="23051"/>
                  </a:cubicBezTo>
                  <a:cubicBezTo>
                    <a:pt x="32480" y="23051"/>
                    <a:pt x="35243" y="25718"/>
                    <a:pt x="35243" y="29147"/>
                  </a:cubicBezTo>
                  <a:cubicBezTo>
                    <a:pt x="35243" y="32576"/>
                    <a:pt x="32576" y="35243"/>
                    <a:pt x="29146" y="35243"/>
                  </a:cubicBezTo>
                  <a:cubicBezTo>
                    <a:pt x="25718" y="35243"/>
                    <a:pt x="23051" y="32576"/>
                    <a:pt x="23051" y="291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48" name="Google Shape;248;p1"/>
          <p:cNvGrpSpPr/>
          <p:nvPr/>
        </p:nvGrpSpPr>
        <p:grpSpPr>
          <a:xfrm rot="1155841">
            <a:off x="3096954" y="1440195"/>
            <a:ext cx="1088710" cy="940486"/>
            <a:chOff x="4473320" y="1359978"/>
            <a:chExt cx="1435607" cy="1240155"/>
          </a:xfrm>
        </p:grpSpPr>
        <p:sp>
          <p:nvSpPr>
            <p:cNvPr id="249" name="Google Shape;249;p1"/>
            <p:cNvSpPr/>
            <p:nvPr/>
          </p:nvSpPr>
          <p:spPr>
            <a:xfrm>
              <a:off x="4473320" y="1359978"/>
              <a:ext cx="1435607" cy="901826"/>
            </a:xfrm>
            <a:custGeom>
              <a:avLst/>
              <a:gdLst/>
              <a:ahLst/>
              <a:cxnLst/>
              <a:rect l="l" t="t" r="r" b="b"/>
              <a:pathLst>
                <a:path w="1435607" h="901826" extrusionOk="0">
                  <a:moveTo>
                    <a:pt x="1418177" y="598361"/>
                  </a:moveTo>
                  <a:lnTo>
                    <a:pt x="1330547" y="598361"/>
                  </a:lnTo>
                  <a:cubicBezTo>
                    <a:pt x="1322642" y="267176"/>
                    <a:pt x="1050989" y="0"/>
                    <a:pt x="717804" y="0"/>
                  </a:cubicBezTo>
                  <a:cubicBezTo>
                    <a:pt x="384715" y="0"/>
                    <a:pt x="112967" y="267081"/>
                    <a:pt x="105156" y="598265"/>
                  </a:cubicBezTo>
                  <a:lnTo>
                    <a:pt x="17526" y="598265"/>
                  </a:lnTo>
                  <a:cubicBezTo>
                    <a:pt x="7811" y="598265"/>
                    <a:pt x="0" y="606076"/>
                    <a:pt x="0" y="615791"/>
                  </a:cubicBezTo>
                  <a:lnTo>
                    <a:pt x="0" y="884301"/>
                  </a:lnTo>
                  <a:cubicBezTo>
                    <a:pt x="0" y="894017"/>
                    <a:pt x="7811" y="901827"/>
                    <a:pt x="17526" y="901827"/>
                  </a:cubicBezTo>
                  <a:lnTo>
                    <a:pt x="1418082" y="901827"/>
                  </a:lnTo>
                  <a:cubicBezTo>
                    <a:pt x="1427798" y="901827"/>
                    <a:pt x="1435608" y="894017"/>
                    <a:pt x="1435608" y="884301"/>
                  </a:cubicBezTo>
                  <a:lnTo>
                    <a:pt x="1435608" y="615887"/>
                  </a:lnTo>
                  <a:cubicBezTo>
                    <a:pt x="1435608" y="606171"/>
                    <a:pt x="1427798" y="598361"/>
                    <a:pt x="1418177" y="598361"/>
                  </a:cubicBezTo>
                  <a:close/>
                  <a:moveTo>
                    <a:pt x="1400651" y="866870"/>
                  </a:moveTo>
                  <a:lnTo>
                    <a:pt x="1266444" y="866870"/>
                  </a:lnTo>
                  <a:lnTo>
                    <a:pt x="1266444" y="759333"/>
                  </a:lnTo>
                  <a:cubicBezTo>
                    <a:pt x="1266444" y="749618"/>
                    <a:pt x="1258824" y="741807"/>
                    <a:pt x="1249299" y="741807"/>
                  </a:cubicBezTo>
                  <a:cubicBezTo>
                    <a:pt x="1239774" y="741807"/>
                    <a:pt x="1232154" y="749618"/>
                    <a:pt x="1232154" y="759333"/>
                  </a:cubicBezTo>
                  <a:lnTo>
                    <a:pt x="1232154" y="866870"/>
                  </a:lnTo>
                  <a:lnTo>
                    <a:pt x="1115568" y="866870"/>
                  </a:lnTo>
                  <a:lnTo>
                    <a:pt x="1115568" y="759333"/>
                  </a:lnTo>
                  <a:cubicBezTo>
                    <a:pt x="1115568" y="749618"/>
                    <a:pt x="1107662" y="741807"/>
                    <a:pt x="1097852" y="741807"/>
                  </a:cubicBezTo>
                  <a:cubicBezTo>
                    <a:pt x="1088041" y="741807"/>
                    <a:pt x="1080135" y="749618"/>
                    <a:pt x="1080135" y="759333"/>
                  </a:cubicBezTo>
                  <a:lnTo>
                    <a:pt x="1080135" y="866870"/>
                  </a:lnTo>
                  <a:lnTo>
                    <a:pt x="963549" y="866870"/>
                  </a:lnTo>
                  <a:lnTo>
                    <a:pt x="963549" y="759333"/>
                  </a:lnTo>
                  <a:cubicBezTo>
                    <a:pt x="963549" y="749618"/>
                    <a:pt x="955643" y="741807"/>
                    <a:pt x="945833" y="741807"/>
                  </a:cubicBezTo>
                  <a:cubicBezTo>
                    <a:pt x="936022" y="741807"/>
                    <a:pt x="928116" y="749618"/>
                    <a:pt x="928116" y="759333"/>
                  </a:cubicBezTo>
                  <a:lnTo>
                    <a:pt x="928116" y="866870"/>
                  </a:lnTo>
                  <a:lnTo>
                    <a:pt x="811530" y="866870"/>
                  </a:lnTo>
                  <a:lnTo>
                    <a:pt x="811530" y="759333"/>
                  </a:lnTo>
                  <a:cubicBezTo>
                    <a:pt x="811530" y="749618"/>
                    <a:pt x="803624" y="741807"/>
                    <a:pt x="793814" y="741807"/>
                  </a:cubicBezTo>
                  <a:cubicBezTo>
                    <a:pt x="784003" y="741807"/>
                    <a:pt x="776097" y="749618"/>
                    <a:pt x="776097" y="759333"/>
                  </a:cubicBezTo>
                  <a:lnTo>
                    <a:pt x="776097" y="866870"/>
                  </a:lnTo>
                  <a:lnTo>
                    <a:pt x="659511" y="866870"/>
                  </a:lnTo>
                  <a:lnTo>
                    <a:pt x="659511" y="759333"/>
                  </a:lnTo>
                  <a:cubicBezTo>
                    <a:pt x="659511" y="749618"/>
                    <a:pt x="651891" y="741807"/>
                    <a:pt x="642366" y="741807"/>
                  </a:cubicBezTo>
                  <a:cubicBezTo>
                    <a:pt x="632841" y="741807"/>
                    <a:pt x="625221" y="749618"/>
                    <a:pt x="625221" y="759333"/>
                  </a:cubicBezTo>
                  <a:lnTo>
                    <a:pt x="625221" y="866870"/>
                  </a:lnTo>
                  <a:lnTo>
                    <a:pt x="508635" y="866870"/>
                  </a:lnTo>
                  <a:lnTo>
                    <a:pt x="508635" y="759333"/>
                  </a:lnTo>
                  <a:cubicBezTo>
                    <a:pt x="508635" y="749618"/>
                    <a:pt x="500729" y="741807"/>
                    <a:pt x="490918" y="741807"/>
                  </a:cubicBezTo>
                  <a:cubicBezTo>
                    <a:pt x="481108" y="741807"/>
                    <a:pt x="473202" y="749618"/>
                    <a:pt x="473202" y="759333"/>
                  </a:cubicBezTo>
                  <a:lnTo>
                    <a:pt x="473202" y="866870"/>
                  </a:lnTo>
                  <a:lnTo>
                    <a:pt x="356616" y="866870"/>
                  </a:lnTo>
                  <a:lnTo>
                    <a:pt x="356616" y="759333"/>
                  </a:lnTo>
                  <a:cubicBezTo>
                    <a:pt x="356616" y="749618"/>
                    <a:pt x="348710" y="741807"/>
                    <a:pt x="338900" y="741807"/>
                  </a:cubicBezTo>
                  <a:cubicBezTo>
                    <a:pt x="329089" y="741807"/>
                    <a:pt x="321183" y="749618"/>
                    <a:pt x="321183" y="759333"/>
                  </a:cubicBezTo>
                  <a:lnTo>
                    <a:pt x="321183" y="866870"/>
                  </a:lnTo>
                  <a:lnTo>
                    <a:pt x="204597" y="866870"/>
                  </a:lnTo>
                  <a:lnTo>
                    <a:pt x="204597" y="759333"/>
                  </a:lnTo>
                  <a:cubicBezTo>
                    <a:pt x="204597" y="749618"/>
                    <a:pt x="196691" y="741807"/>
                    <a:pt x="186880" y="741807"/>
                  </a:cubicBezTo>
                  <a:cubicBezTo>
                    <a:pt x="177070" y="741807"/>
                    <a:pt x="169164" y="749618"/>
                    <a:pt x="169164" y="759333"/>
                  </a:cubicBezTo>
                  <a:lnTo>
                    <a:pt x="169164" y="866870"/>
                  </a:lnTo>
                  <a:lnTo>
                    <a:pt x="35052" y="866870"/>
                  </a:lnTo>
                  <a:lnTo>
                    <a:pt x="35052" y="633317"/>
                  </a:lnTo>
                  <a:lnTo>
                    <a:pt x="122587" y="633317"/>
                  </a:lnTo>
                  <a:cubicBezTo>
                    <a:pt x="132302" y="633317"/>
                    <a:pt x="140113" y="625507"/>
                    <a:pt x="140113" y="615791"/>
                  </a:cubicBezTo>
                  <a:lnTo>
                    <a:pt x="140113" y="612839"/>
                  </a:lnTo>
                  <a:cubicBezTo>
                    <a:pt x="140113" y="294227"/>
                    <a:pt x="399383" y="34957"/>
                    <a:pt x="717899" y="34957"/>
                  </a:cubicBezTo>
                  <a:cubicBezTo>
                    <a:pt x="1036415" y="34957"/>
                    <a:pt x="1295686" y="294227"/>
                    <a:pt x="1295686" y="612839"/>
                  </a:cubicBezTo>
                  <a:lnTo>
                    <a:pt x="1295686" y="615791"/>
                  </a:lnTo>
                  <a:cubicBezTo>
                    <a:pt x="1295686" y="625507"/>
                    <a:pt x="1303496" y="633317"/>
                    <a:pt x="1313212" y="633317"/>
                  </a:cubicBezTo>
                  <a:lnTo>
                    <a:pt x="1400747" y="633317"/>
                  </a:lnTo>
                  <a:lnTo>
                    <a:pt x="1400747" y="86687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0" name="Google Shape;250;p1"/>
            <p:cNvSpPr/>
            <p:nvPr/>
          </p:nvSpPr>
          <p:spPr>
            <a:xfrm>
              <a:off x="4829079" y="1610962"/>
              <a:ext cx="723614" cy="382333"/>
            </a:xfrm>
            <a:custGeom>
              <a:avLst/>
              <a:gdLst/>
              <a:ahLst/>
              <a:cxnLst/>
              <a:rect l="l" t="t" r="r" b="b"/>
              <a:pathLst>
                <a:path w="723614" h="382333" extrusionOk="0">
                  <a:moveTo>
                    <a:pt x="361855" y="0"/>
                  </a:moveTo>
                  <a:cubicBezTo>
                    <a:pt x="162401" y="0"/>
                    <a:pt x="0" y="162401"/>
                    <a:pt x="0" y="361855"/>
                  </a:cubicBezTo>
                  <a:cubicBezTo>
                    <a:pt x="0" y="363474"/>
                    <a:pt x="0" y="365284"/>
                    <a:pt x="190" y="366903"/>
                  </a:cubicBezTo>
                  <a:cubicBezTo>
                    <a:pt x="1238" y="375666"/>
                    <a:pt x="8668" y="382333"/>
                    <a:pt x="17621" y="382333"/>
                  </a:cubicBezTo>
                  <a:lnTo>
                    <a:pt x="286321" y="382333"/>
                  </a:lnTo>
                  <a:cubicBezTo>
                    <a:pt x="295561" y="382333"/>
                    <a:pt x="303085" y="375190"/>
                    <a:pt x="303848" y="366141"/>
                  </a:cubicBezTo>
                  <a:cubicBezTo>
                    <a:pt x="306229" y="336042"/>
                    <a:pt x="331660" y="312325"/>
                    <a:pt x="361950" y="312325"/>
                  </a:cubicBezTo>
                  <a:cubicBezTo>
                    <a:pt x="392335" y="312325"/>
                    <a:pt x="417767" y="335947"/>
                    <a:pt x="420052" y="366141"/>
                  </a:cubicBezTo>
                  <a:cubicBezTo>
                    <a:pt x="420719" y="375380"/>
                    <a:pt x="428434" y="382333"/>
                    <a:pt x="437578" y="382333"/>
                  </a:cubicBezTo>
                  <a:lnTo>
                    <a:pt x="706279" y="382333"/>
                  </a:lnTo>
                  <a:cubicBezTo>
                    <a:pt x="715137" y="382333"/>
                    <a:pt x="722662" y="375761"/>
                    <a:pt x="723424" y="366903"/>
                  </a:cubicBezTo>
                  <a:cubicBezTo>
                    <a:pt x="723614" y="365284"/>
                    <a:pt x="723614" y="363474"/>
                    <a:pt x="723614" y="361855"/>
                  </a:cubicBezTo>
                  <a:cubicBezTo>
                    <a:pt x="723709" y="162401"/>
                    <a:pt x="561308" y="0"/>
                    <a:pt x="361855" y="0"/>
                  </a:cubicBezTo>
                  <a:close/>
                  <a:moveTo>
                    <a:pt x="452437" y="347377"/>
                  </a:moveTo>
                  <a:cubicBezTo>
                    <a:pt x="441960" y="307086"/>
                    <a:pt x="405003" y="277368"/>
                    <a:pt x="362141" y="277368"/>
                  </a:cubicBezTo>
                  <a:cubicBezTo>
                    <a:pt x="319278" y="277368"/>
                    <a:pt x="282321" y="306991"/>
                    <a:pt x="271843" y="347377"/>
                  </a:cubicBezTo>
                  <a:lnTo>
                    <a:pt x="35719" y="347377"/>
                  </a:lnTo>
                  <a:cubicBezTo>
                    <a:pt x="43339" y="173926"/>
                    <a:pt x="186880" y="35052"/>
                    <a:pt x="362141" y="35052"/>
                  </a:cubicBezTo>
                  <a:cubicBezTo>
                    <a:pt x="537115" y="35052"/>
                    <a:pt x="680466" y="173260"/>
                    <a:pt x="688562" y="347377"/>
                  </a:cubicBezTo>
                  <a:lnTo>
                    <a:pt x="452437" y="34737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1" name="Google Shape;251;p1"/>
            <p:cNvSpPr/>
            <p:nvPr/>
          </p:nvSpPr>
          <p:spPr>
            <a:xfrm>
              <a:off x="4549806" y="2379630"/>
              <a:ext cx="1327118" cy="220503"/>
            </a:xfrm>
            <a:custGeom>
              <a:avLst/>
              <a:gdLst/>
              <a:ahLst/>
              <a:cxnLst/>
              <a:rect l="l" t="t" r="r" b="b"/>
              <a:pathLst>
                <a:path w="1327118" h="220503" extrusionOk="0">
                  <a:moveTo>
                    <a:pt x="1315307" y="93536"/>
                  </a:moveTo>
                  <a:lnTo>
                    <a:pt x="1195197" y="51816"/>
                  </a:lnTo>
                  <a:cubicBezTo>
                    <a:pt x="1193864" y="50863"/>
                    <a:pt x="1192340" y="50006"/>
                    <a:pt x="1190720" y="49435"/>
                  </a:cubicBezTo>
                  <a:lnTo>
                    <a:pt x="1072134" y="7906"/>
                  </a:lnTo>
                  <a:cubicBezTo>
                    <a:pt x="1070419" y="6286"/>
                    <a:pt x="1068515" y="4953"/>
                    <a:pt x="1066228" y="4096"/>
                  </a:cubicBezTo>
                  <a:lnTo>
                    <a:pt x="1057275" y="952"/>
                  </a:lnTo>
                  <a:cubicBezTo>
                    <a:pt x="1055370" y="381"/>
                    <a:pt x="1053465" y="0"/>
                    <a:pt x="1051465" y="0"/>
                  </a:cubicBezTo>
                  <a:lnTo>
                    <a:pt x="350234" y="0"/>
                  </a:lnTo>
                  <a:cubicBezTo>
                    <a:pt x="350139" y="0"/>
                    <a:pt x="350044" y="0"/>
                    <a:pt x="349853" y="0"/>
                  </a:cubicBezTo>
                  <a:cubicBezTo>
                    <a:pt x="349758" y="0"/>
                    <a:pt x="349663" y="0"/>
                    <a:pt x="349472" y="0"/>
                  </a:cubicBezTo>
                  <a:lnTo>
                    <a:pt x="183737" y="0"/>
                  </a:lnTo>
                  <a:lnTo>
                    <a:pt x="183261" y="0"/>
                  </a:lnTo>
                  <a:lnTo>
                    <a:pt x="17526" y="0"/>
                  </a:lnTo>
                  <a:cubicBezTo>
                    <a:pt x="7811" y="0"/>
                    <a:pt x="0" y="7810"/>
                    <a:pt x="0" y="17526"/>
                  </a:cubicBezTo>
                  <a:lnTo>
                    <a:pt x="0" y="202978"/>
                  </a:lnTo>
                  <a:cubicBezTo>
                    <a:pt x="0" y="212693"/>
                    <a:pt x="7811" y="220504"/>
                    <a:pt x="17526" y="220504"/>
                  </a:cubicBezTo>
                  <a:lnTo>
                    <a:pt x="183261" y="220504"/>
                  </a:lnTo>
                  <a:lnTo>
                    <a:pt x="183737" y="220504"/>
                  </a:lnTo>
                  <a:lnTo>
                    <a:pt x="349472" y="220504"/>
                  </a:lnTo>
                  <a:cubicBezTo>
                    <a:pt x="349567" y="220504"/>
                    <a:pt x="349663" y="220504"/>
                    <a:pt x="349853" y="220504"/>
                  </a:cubicBezTo>
                  <a:cubicBezTo>
                    <a:pt x="349949" y="220504"/>
                    <a:pt x="350044" y="220504"/>
                    <a:pt x="350234" y="220504"/>
                  </a:cubicBezTo>
                  <a:lnTo>
                    <a:pt x="1049846" y="220504"/>
                  </a:lnTo>
                  <a:cubicBezTo>
                    <a:pt x="1051846" y="220504"/>
                    <a:pt x="1053846" y="220123"/>
                    <a:pt x="1055656" y="219551"/>
                  </a:cubicBezTo>
                  <a:lnTo>
                    <a:pt x="1066324" y="215837"/>
                  </a:lnTo>
                  <a:cubicBezTo>
                    <a:pt x="1068134" y="215170"/>
                    <a:pt x="1069848" y="214217"/>
                    <a:pt x="1071277" y="212979"/>
                  </a:cubicBezTo>
                  <a:lnTo>
                    <a:pt x="1190911" y="170402"/>
                  </a:lnTo>
                  <a:cubicBezTo>
                    <a:pt x="1191197" y="170307"/>
                    <a:pt x="1191387" y="170117"/>
                    <a:pt x="1191673" y="169926"/>
                  </a:cubicBezTo>
                  <a:lnTo>
                    <a:pt x="1315402" y="126301"/>
                  </a:lnTo>
                  <a:cubicBezTo>
                    <a:pt x="1322451" y="123730"/>
                    <a:pt x="1327118" y="117253"/>
                    <a:pt x="1327118" y="109728"/>
                  </a:cubicBezTo>
                  <a:cubicBezTo>
                    <a:pt x="1327023" y="102584"/>
                    <a:pt x="1322356" y="95917"/>
                    <a:pt x="1315307" y="93536"/>
                  </a:cubicBezTo>
                  <a:close/>
                  <a:moveTo>
                    <a:pt x="35147" y="35052"/>
                  </a:moveTo>
                  <a:lnTo>
                    <a:pt x="165925" y="35052"/>
                  </a:lnTo>
                  <a:lnTo>
                    <a:pt x="165925" y="185356"/>
                  </a:lnTo>
                  <a:lnTo>
                    <a:pt x="35147" y="185356"/>
                  </a:lnTo>
                  <a:lnTo>
                    <a:pt x="35147" y="35052"/>
                  </a:lnTo>
                  <a:close/>
                  <a:moveTo>
                    <a:pt x="1077944" y="47053"/>
                  </a:moveTo>
                  <a:lnTo>
                    <a:pt x="1167098" y="78105"/>
                  </a:lnTo>
                  <a:lnTo>
                    <a:pt x="1167098" y="141542"/>
                  </a:lnTo>
                  <a:lnTo>
                    <a:pt x="1077944" y="173260"/>
                  </a:lnTo>
                  <a:lnTo>
                    <a:pt x="1077944" y="47053"/>
                  </a:lnTo>
                  <a:close/>
                  <a:moveTo>
                    <a:pt x="332042" y="185452"/>
                  </a:moveTo>
                  <a:lnTo>
                    <a:pt x="201263" y="185452"/>
                  </a:lnTo>
                  <a:lnTo>
                    <a:pt x="201263" y="35147"/>
                  </a:lnTo>
                  <a:lnTo>
                    <a:pt x="332042" y="35147"/>
                  </a:lnTo>
                  <a:lnTo>
                    <a:pt x="332042" y="185452"/>
                  </a:lnTo>
                  <a:close/>
                  <a:moveTo>
                    <a:pt x="367760" y="35052"/>
                  </a:moveTo>
                  <a:lnTo>
                    <a:pt x="1039082" y="35052"/>
                  </a:lnTo>
                  <a:lnTo>
                    <a:pt x="1039082" y="185356"/>
                  </a:lnTo>
                  <a:lnTo>
                    <a:pt x="367760" y="185356"/>
                  </a:lnTo>
                  <a:lnTo>
                    <a:pt x="367760" y="35052"/>
                  </a:lnTo>
                  <a:close/>
                  <a:moveTo>
                    <a:pt x="1202531" y="129159"/>
                  </a:moveTo>
                  <a:lnTo>
                    <a:pt x="1202531" y="91345"/>
                  </a:lnTo>
                  <a:lnTo>
                    <a:pt x="1256728" y="110109"/>
                  </a:lnTo>
                  <a:lnTo>
                    <a:pt x="1202531" y="12915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52" name="Google Shape;252;p1"/>
          <p:cNvGrpSpPr/>
          <p:nvPr/>
        </p:nvGrpSpPr>
        <p:grpSpPr>
          <a:xfrm>
            <a:off x="3897126" y="2792272"/>
            <a:ext cx="989891" cy="989871"/>
            <a:chOff x="8213288" y="4257484"/>
            <a:chExt cx="1305236" cy="1305210"/>
          </a:xfrm>
        </p:grpSpPr>
        <p:sp>
          <p:nvSpPr>
            <p:cNvPr id="253" name="Google Shape;253;p1"/>
            <p:cNvSpPr/>
            <p:nvPr/>
          </p:nvSpPr>
          <p:spPr>
            <a:xfrm>
              <a:off x="8213288" y="4257484"/>
              <a:ext cx="1305236" cy="1305210"/>
            </a:xfrm>
            <a:custGeom>
              <a:avLst/>
              <a:gdLst/>
              <a:ahLst/>
              <a:cxnLst/>
              <a:rect l="l" t="t" r="r" b="b"/>
              <a:pathLst>
                <a:path w="1305236" h="1305210" extrusionOk="0">
                  <a:moveTo>
                    <a:pt x="1238369" y="828199"/>
                  </a:moveTo>
                  <a:lnTo>
                    <a:pt x="1236559" y="827532"/>
                  </a:lnTo>
                  <a:cubicBezTo>
                    <a:pt x="1206937" y="815816"/>
                    <a:pt x="1177504" y="801719"/>
                    <a:pt x="1149025" y="788099"/>
                  </a:cubicBezTo>
                  <a:cubicBezTo>
                    <a:pt x="1140453" y="784003"/>
                    <a:pt x="1131880" y="780002"/>
                    <a:pt x="1123307" y="775907"/>
                  </a:cubicBezTo>
                  <a:lnTo>
                    <a:pt x="842320" y="643604"/>
                  </a:lnTo>
                  <a:cubicBezTo>
                    <a:pt x="805268" y="626174"/>
                    <a:pt x="768215" y="608648"/>
                    <a:pt x="731068" y="591217"/>
                  </a:cubicBezTo>
                  <a:lnTo>
                    <a:pt x="726115" y="588931"/>
                  </a:lnTo>
                  <a:cubicBezTo>
                    <a:pt x="716019" y="566738"/>
                    <a:pt x="704874" y="545021"/>
                    <a:pt x="692111" y="524256"/>
                  </a:cubicBezTo>
                  <a:lnTo>
                    <a:pt x="691063" y="522637"/>
                  </a:lnTo>
                  <a:cubicBezTo>
                    <a:pt x="688300" y="518160"/>
                    <a:pt x="684300" y="511588"/>
                    <a:pt x="680014" y="503682"/>
                  </a:cubicBezTo>
                  <a:cubicBezTo>
                    <a:pt x="679728" y="502444"/>
                    <a:pt x="679252" y="501206"/>
                    <a:pt x="678680" y="499967"/>
                  </a:cubicBezTo>
                  <a:cubicBezTo>
                    <a:pt x="660392" y="464725"/>
                    <a:pt x="655154" y="432911"/>
                    <a:pt x="663060" y="405765"/>
                  </a:cubicBezTo>
                  <a:cubicBezTo>
                    <a:pt x="667631" y="390334"/>
                    <a:pt x="678299" y="377285"/>
                    <a:pt x="689634" y="363474"/>
                  </a:cubicBezTo>
                  <a:cubicBezTo>
                    <a:pt x="698302" y="352806"/>
                    <a:pt x="707255" y="341948"/>
                    <a:pt x="714304" y="328993"/>
                  </a:cubicBezTo>
                  <a:cubicBezTo>
                    <a:pt x="730020" y="300038"/>
                    <a:pt x="741545" y="269176"/>
                    <a:pt x="748689" y="237363"/>
                  </a:cubicBezTo>
                  <a:cubicBezTo>
                    <a:pt x="758595" y="192119"/>
                    <a:pt x="766120" y="107632"/>
                    <a:pt x="706970" y="48292"/>
                  </a:cubicBezTo>
                  <a:cubicBezTo>
                    <a:pt x="642676" y="-16097"/>
                    <a:pt x="538186" y="-16097"/>
                    <a:pt x="473988" y="48292"/>
                  </a:cubicBezTo>
                  <a:cubicBezTo>
                    <a:pt x="441698" y="80677"/>
                    <a:pt x="423982" y="128397"/>
                    <a:pt x="426554" y="176022"/>
                  </a:cubicBezTo>
                  <a:cubicBezTo>
                    <a:pt x="429602" y="229933"/>
                    <a:pt x="511516" y="426244"/>
                    <a:pt x="523042" y="452342"/>
                  </a:cubicBezTo>
                  <a:cubicBezTo>
                    <a:pt x="532091" y="472916"/>
                    <a:pt x="539711" y="488347"/>
                    <a:pt x="546473" y="501967"/>
                  </a:cubicBezTo>
                  <a:cubicBezTo>
                    <a:pt x="552760" y="514731"/>
                    <a:pt x="557903" y="525304"/>
                    <a:pt x="562570" y="536353"/>
                  </a:cubicBezTo>
                  <a:cubicBezTo>
                    <a:pt x="562761" y="537877"/>
                    <a:pt x="563047" y="539496"/>
                    <a:pt x="563619" y="540925"/>
                  </a:cubicBezTo>
                  <a:cubicBezTo>
                    <a:pt x="566476" y="547783"/>
                    <a:pt x="569143" y="555117"/>
                    <a:pt x="571810" y="563880"/>
                  </a:cubicBezTo>
                  <a:cubicBezTo>
                    <a:pt x="572953" y="567404"/>
                    <a:pt x="573905" y="571024"/>
                    <a:pt x="574953" y="574643"/>
                  </a:cubicBezTo>
                  <a:cubicBezTo>
                    <a:pt x="571619" y="573786"/>
                    <a:pt x="568286" y="572833"/>
                    <a:pt x="564952" y="571786"/>
                  </a:cubicBezTo>
                  <a:cubicBezTo>
                    <a:pt x="555998" y="569024"/>
                    <a:pt x="548760" y="566452"/>
                    <a:pt x="541997" y="563594"/>
                  </a:cubicBezTo>
                  <a:cubicBezTo>
                    <a:pt x="541616" y="563404"/>
                    <a:pt x="541234" y="563404"/>
                    <a:pt x="540758" y="563213"/>
                  </a:cubicBezTo>
                  <a:cubicBezTo>
                    <a:pt x="527804" y="558070"/>
                    <a:pt x="516279" y="552450"/>
                    <a:pt x="501801" y="545211"/>
                  </a:cubicBezTo>
                  <a:cubicBezTo>
                    <a:pt x="488180" y="538543"/>
                    <a:pt x="472750" y="530924"/>
                    <a:pt x="452176" y="521780"/>
                  </a:cubicBezTo>
                  <a:cubicBezTo>
                    <a:pt x="426173" y="510254"/>
                    <a:pt x="229862" y="428339"/>
                    <a:pt x="175951" y="425291"/>
                  </a:cubicBezTo>
                  <a:cubicBezTo>
                    <a:pt x="128421" y="422719"/>
                    <a:pt x="80606" y="440436"/>
                    <a:pt x="48220" y="472726"/>
                  </a:cubicBezTo>
                  <a:cubicBezTo>
                    <a:pt x="-16073" y="537019"/>
                    <a:pt x="-16073" y="641604"/>
                    <a:pt x="48220" y="705802"/>
                  </a:cubicBezTo>
                  <a:cubicBezTo>
                    <a:pt x="86320" y="743807"/>
                    <a:pt x="134898" y="754285"/>
                    <a:pt x="176808" y="754285"/>
                  </a:cubicBezTo>
                  <a:cubicBezTo>
                    <a:pt x="200049" y="754285"/>
                    <a:pt x="221290" y="751141"/>
                    <a:pt x="237673" y="747427"/>
                  </a:cubicBezTo>
                  <a:cubicBezTo>
                    <a:pt x="269391" y="740283"/>
                    <a:pt x="300252" y="728758"/>
                    <a:pt x="329303" y="713041"/>
                  </a:cubicBezTo>
                  <a:cubicBezTo>
                    <a:pt x="342162" y="705898"/>
                    <a:pt x="353116" y="696944"/>
                    <a:pt x="363594" y="688372"/>
                  </a:cubicBezTo>
                  <a:cubicBezTo>
                    <a:pt x="377404" y="677037"/>
                    <a:pt x="390454" y="666369"/>
                    <a:pt x="405885" y="661797"/>
                  </a:cubicBezTo>
                  <a:cubicBezTo>
                    <a:pt x="433031" y="653891"/>
                    <a:pt x="464844" y="659130"/>
                    <a:pt x="499992" y="677418"/>
                  </a:cubicBezTo>
                  <a:cubicBezTo>
                    <a:pt x="500277" y="677608"/>
                    <a:pt x="500658" y="677894"/>
                    <a:pt x="500944" y="677990"/>
                  </a:cubicBezTo>
                  <a:cubicBezTo>
                    <a:pt x="510754" y="683133"/>
                    <a:pt x="518565" y="687991"/>
                    <a:pt x="523804" y="691229"/>
                  </a:cubicBezTo>
                  <a:lnTo>
                    <a:pt x="525328" y="692182"/>
                  </a:lnTo>
                  <a:cubicBezTo>
                    <a:pt x="545711" y="704755"/>
                    <a:pt x="567047" y="715804"/>
                    <a:pt x="588955" y="725805"/>
                  </a:cubicBezTo>
                  <a:cubicBezTo>
                    <a:pt x="607148" y="764476"/>
                    <a:pt x="625436" y="803243"/>
                    <a:pt x="643628" y="841724"/>
                  </a:cubicBezTo>
                  <a:lnTo>
                    <a:pt x="775931" y="1123093"/>
                  </a:lnTo>
                  <a:cubicBezTo>
                    <a:pt x="779931" y="1131665"/>
                    <a:pt x="784027" y="1140238"/>
                    <a:pt x="788123" y="1148715"/>
                  </a:cubicBezTo>
                  <a:cubicBezTo>
                    <a:pt x="801744" y="1177290"/>
                    <a:pt x="815840" y="1206817"/>
                    <a:pt x="827461" y="1236535"/>
                  </a:cubicBezTo>
                  <a:lnTo>
                    <a:pt x="828223" y="1238345"/>
                  </a:lnTo>
                  <a:cubicBezTo>
                    <a:pt x="836509" y="1259205"/>
                    <a:pt x="854607" y="1305211"/>
                    <a:pt x="890231" y="1305211"/>
                  </a:cubicBezTo>
                  <a:cubicBezTo>
                    <a:pt x="894612" y="1305211"/>
                    <a:pt x="899184" y="1304544"/>
                    <a:pt x="903947" y="1303020"/>
                  </a:cubicBezTo>
                  <a:cubicBezTo>
                    <a:pt x="932141" y="1294352"/>
                    <a:pt x="942618" y="1261586"/>
                    <a:pt x="932045" y="1215295"/>
                  </a:cubicBezTo>
                  <a:cubicBezTo>
                    <a:pt x="917091" y="1149191"/>
                    <a:pt x="895755" y="1083374"/>
                    <a:pt x="875086" y="1019556"/>
                  </a:cubicBezTo>
                  <a:cubicBezTo>
                    <a:pt x="867752" y="996791"/>
                    <a:pt x="860322" y="974122"/>
                    <a:pt x="853369" y="951548"/>
                  </a:cubicBezTo>
                  <a:cubicBezTo>
                    <a:pt x="847368" y="932402"/>
                    <a:pt x="841367" y="913066"/>
                    <a:pt x="835176" y="894016"/>
                  </a:cubicBezTo>
                  <a:cubicBezTo>
                    <a:pt x="825365" y="863251"/>
                    <a:pt x="815936" y="834199"/>
                    <a:pt x="806506" y="806387"/>
                  </a:cubicBezTo>
                  <a:cubicBezTo>
                    <a:pt x="834319" y="815721"/>
                    <a:pt x="863465" y="825246"/>
                    <a:pt x="894517" y="835152"/>
                  </a:cubicBezTo>
                  <a:cubicBezTo>
                    <a:pt x="913472" y="841153"/>
                    <a:pt x="932712" y="847249"/>
                    <a:pt x="951857" y="853249"/>
                  </a:cubicBezTo>
                  <a:cubicBezTo>
                    <a:pt x="974432" y="860298"/>
                    <a:pt x="997006" y="867632"/>
                    <a:pt x="1019770" y="874966"/>
                  </a:cubicBezTo>
                  <a:cubicBezTo>
                    <a:pt x="1083493" y="895731"/>
                    <a:pt x="1149311" y="916972"/>
                    <a:pt x="1215224" y="931926"/>
                  </a:cubicBezTo>
                  <a:cubicBezTo>
                    <a:pt x="1227130" y="934783"/>
                    <a:pt x="1238084" y="936022"/>
                    <a:pt x="1247990" y="936022"/>
                  </a:cubicBezTo>
                  <a:cubicBezTo>
                    <a:pt x="1262372" y="936022"/>
                    <a:pt x="1274469" y="933259"/>
                    <a:pt x="1283804" y="927830"/>
                  </a:cubicBezTo>
                  <a:cubicBezTo>
                    <a:pt x="1293138" y="922496"/>
                    <a:pt x="1299806" y="914495"/>
                    <a:pt x="1303044" y="904018"/>
                  </a:cubicBezTo>
                  <a:cubicBezTo>
                    <a:pt x="1316855" y="859060"/>
                    <a:pt x="1261801" y="837438"/>
                    <a:pt x="1238369" y="828199"/>
                  </a:cubicBezTo>
                  <a:close/>
                  <a:moveTo>
                    <a:pt x="461225" y="174212"/>
                  </a:moveTo>
                  <a:cubicBezTo>
                    <a:pt x="459129" y="136398"/>
                    <a:pt x="473131" y="98584"/>
                    <a:pt x="498372" y="73152"/>
                  </a:cubicBezTo>
                  <a:cubicBezTo>
                    <a:pt x="523613" y="47815"/>
                    <a:pt x="556951" y="35052"/>
                    <a:pt x="590193" y="35052"/>
                  </a:cubicBezTo>
                  <a:cubicBezTo>
                    <a:pt x="623531" y="35052"/>
                    <a:pt x="656677" y="47625"/>
                    <a:pt x="681728" y="73152"/>
                  </a:cubicBezTo>
                  <a:cubicBezTo>
                    <a:pt x="729163" y="120682"/>
                    <a:pt x="722400" y="191929"/>
                    <a:pt x="714113" y="230029"/>
                  </a:cubicBezTo>
                  <a:cubicBezTo>
                    <a:pt x="707732" y="258604"/>
                    <a:pt x="697349" y="286322"/>
                    <a:pt x="683253" y="312515"/>
                  </a:cubicBezTo>
                  <a:cubicBezTo>
                    <a:pt x="677823" y="322421"/>
                    <a:pt x="670298" y="331660"/>
                    <a:pt x="662297" y="341376"/>
                  </a:cubicBezTo>
                  <a:cubicBezTo>
                    <a:pt x="649248" y="357283"/>
                    <a:pt x="635723" y="373761"/>
                    <a:pt x="629245" y="396145"/>
                  </a:cubicBezTo>
                  <a:cubicBezTo>
                    <a:pt x="620292" y="427006"/>
                    <a:pt x="623435" y="460819"/>
                    <a:pt x="638485" y="497205"/>
                  </a:cubicBezTo>
                  <a:lnTo>
                    <a:pt x="590193" y="512731"/>
                  </a:lnTo>
                  <a:cubicBezTo>
                    <a:pt x="586288" y="504254"/>
                    <a:pt x="582192" y="495872"/>
                    <a:pt x="577620" y="486537"/>
                  </a:cubicBezTo>
                  <a:cubicBezTo>
                    <a:pt x="571143" y="473202"/>
                    <a:pt x="563619" y="458152"/>
                    <a:pt x="554760" y="438340"/>
                  </a:cubicBezTo>
                  <a:cubicBezTo>
                    <a:pt x="528567" y="379285"/>
                    <a:pt x="463511" y="213741"/>
                    <a:pt x="461225" y="174212"/>
                  </a:cubicBezTo>
                  <a:close/>
                  <a:moveTo>
                    <a:pt x="395883" y="628459"/>
                  </a:moveTo>
                  <a:cubicBezTo>
                    <a:pt x="373499" y="635032"/>
                    <a:pt x="357021" y="648652"/>
                    <a:pt x="341114" y="661702"/>
                  </a:cubicBezTo>
                  <a:cubicBezTo>
                    <a:pt x="331304" y="669703"/>
                    <a:pt x="322159" y="677227"/>
                    <a:pt x="312254" y="682657"/>
                  </a:cubicBezTo>
                  <a:cubicBezTo>
                    <a:pt x="286060" y="696754"/>
                    <a:pt x="258342" y="707136"/>
                    <a:pt x="229862" y="713518"/>
                  </a:cubicBezTo>
                  <a:cubicBezTo>
                    <a:pt x="191667" y="721900"/>
                    <a:pt x="120420" y="728663"/>
                    <a:pt x="72986" y="681228"/>
                  </a:cubicBezTo>
                  <a:cubicBezTo>
                    <a:pt x="22313" y="630650"/>
                    <a:pt x="22313" y="548259"/>
                    <a:pt x="72986" y="497681"/>
                  </a:cubicBezTo>
                  <a:cubicBezTo>
                    <a:pt x="96798" y="474059"/>
                    <a:pt x="131374" y="460248"/>
                    <a:pt x="166617" y="460248"/>
                  </a:cubicBezTo>
                  <a:cubicBezTo>
                    <a:pt x="169093" y="460248"/>
                    <a:pt x="171474" y="460343"/>
                    <a:pt x="173950" y="460439"/>
                  </a:cubicBezTo>
                  <a:cubicBezTo>
                    <a:pt x="213575" y="462629"/>
                    <a:pt x="378929" y="527780"/>
                    <a:pt x="437888" y="553879"/>
                  </a:cubicBezTo>
                  <a:cubicBezTo>
                    <a:pt x="457701" y="562737"/>
                    <a:pt x="472845" y="570166"/>
                    <a:pt x="486085" y="576739"/>
                  </a:cubicBezTo>
                  <a:cubicBezTo>
                    <a:pt x="495515" y="581406"/>
                    <a:pt x="504182" y="585597"/>
                    <a:pt x="512850" y="589598"/>
                  </a:cubicBezTo>
                  <a:lnTo>
                    <a:pt x="497324" y="637794"/>
                  </a:lnTo>
                  <a:cubicBezTo>
                    <a:pt x="460939" y="622649"/>
                    <a:pt x="426839" y="619506"/>
                    <a:pt x="395883" y="628459"/>
                  </a:cubicBezTo>
                  <a:close/>
                  <a:moveTo>
                    <a:pt x="541997" y="661416"/>
                  </a:moveTo>
                  <a:cubicBezTo>
                    <a:pt x="538949" y="659511"/>
                    <a:pt x="534758" y="656939"/>
                    <a:pt x="529804" y="653987"/>
                  </a:cubicBezTo>
                  <a:lnTo>
                    <a:pt x="546188" y="602742"/>
                  </a:lnTo>
                  <a:cubicBezTo>
                    <a:pt x="548854" y="603694"/>
                    <a:pt x="551617" y="604552"/>
                    <a:pt x="554474" y="605504"/>
                  </a:cubicBezTo>
                  <a:cubicBezTo>
                    <a:pt x="563713" y="608362"/>
                    <a:pt x="573144" y="610743"/>
                    <a:pt x="582763" y="612839"/>
                  </a:cubicBezTo>
                  <a:cubicBezTo>
                    <a:pt x="586193" y="636175"/>
                    <a:pt x="587145" y="660368"/>
                    <a:pt x="585811" y="685419"/>
                  </a:cubicBezTo>
                  <a:cubicBezTo>
                    <a:pt x="571238" y="678275"/>
                    <a:pt x="557142" y="670560"/>
                    <a:pt x="543520" y="662273"/>
                  </a:cubicBezTo>
                  <a:lnTo>
                    <a:pt x="541997" y="661416"/>
                  </a:lnTo>
                  <a:close/>
                  <a:moveTo>
                    <a:pt x="802124" y="904970"/>
                  </a:moveTo>
                  <a:cubicBezTo>
                    <a:pt x="808220" y="923925"/>
                    <a:pt x="814126" y="943070"/>
                    <a:pt x="820127" y="962120"/>
                  </a:cubicBezTo>
                  <a:cubicBezTo>
                    <a:pt x="827175" y="984885"/>
                    <a:pt x="834604" y="1007650"/>
                    <a:pt x="842034" y="1030510"/>
                  </a:cubicBezTo>
                  <a:cubicBezTo>
                    <a:pt x="862418" y="1093660"/>
                    <a:pt x="883468" y="1158812"/>
                    <a:pt x="898136" y="1223200"/>
                  </a:cubicBezTo>
                  <a:cubicBezTo>
                    <a:pt x="898136" y="1223391"/>
                    <a:pt x="898136" y="1223391"/>
                    <a:pt x="898136" y="1223391"/>
                  </a:cubicBezTo>
                  <a:cubicBezTo>
                    <a:pt x="902804" y="1243584"/>
                    <a:pt x="902518" y="1267111"/>
                    <a:pt x="894041" y="1269683"/>
                  </a:cubicBezTo>
                  <a:cubicBezTo>
                    <a:pt x="880134" y="1273969"/>
                    <a:pt x="866227" y="1238822"/>
                    <a:pt x="861084" y="1225582"/>
                  </a:cubicBezTo>
                  <a:lnTo>
                    <a:pt x="860322" y="1223963"/>
                  </a:lnTo>
                  <a:cubicBezTo>
                    <a:pt x="848226" y="1193006"/>
                    <a:pt x="833843" y="1162907"/>
                    <a:pt x="819936" y="1133761"/>
                  </a:cubicBezTo>
                  <a:cubicBezTo>
                    <a:pt x="815840" y="1125283"/>
                    <a:pt x="811745" y="1116901"/>
                    <a:pt x="807744" y="1108329"/>
                  </a:cubicBezTo>
                  <a:lnTo>
                    <a:pt x="675442" y="826960"/>
                  </a:lnTo>
                  <a:cubicBezTo>
                    <a:pt x="662774" y="800195"/>
                    <a:pt x="650105" y="773240"/>
                    <a:pt x="637437" y="746379"/>
                  </a:cubicBezTo>
                  <a:cubicBezTo>
                    <a:pt x="631436" y="733520"/>
                    <a:pt x="625340" y="720662"/>
                    <a:pt x="619244" y="707803"/>
                  </a:cubicBezTo>
                  <a:cubicBezTo>
                    <a:pt x="619435" y="705612"/>
                    <a:pt x="619626" y="703421"/>
                    <a:pt x="619816" y="701231"/>
                  </a:cubicBezTo>
                  <a:cubicBezTo>
                    <a:pt x="622292" y="672846"/>
                    <a:pt x="621911" y="645319"/>
                    <a:pt x="618863" y="618744"/>
                  </a:cubicBezTo>
                  <a:cubicBezTo>
                    <a:pt x="617530" y="606552"/>
                    <a:pt x="615529" y="594455"/>
                    <a:pt x="613053" y="582740"/>
                  </a:cubicBezTo>
                  <a:cubicBezTo>
                    <a:pt x="610958" y="572929"/>
                    <a:pt x="608576" y="563404"/>
                    <a:pt x="605719" y="553974"/>
                  </a:cubicBezTo>
                  <a:cubicBezTo>
                    <a:pt x="604767" y="551116"/>
                    <a:pt x="604004" y="548449"/>
                    <a:pt x="603052" y="545782"/>
                  </a:cubicBezTo>
                  <a:lnTo>
                    <a:pt x="654391" y="529304"/>
                  </a:lnTo>
                  <a:cubicBezTo>
                    <a:pt x="657154" y="534067"/>
                    <a:pt x="659630" y="538163"/>
                    <a:pt x="661631" y="541306"/>
                  </a:cubicBezTo>
                  <a:lnTo>
                    <a:pt x="662583" y="542830"/>
                  </a:lnTo>
                  <a:cubicBezTo>
                    <a:pt x="670965" y="556736"/>
                    <a:pt x="678775" y="571119"/>
                    <a:pt x="686015" y="585883"/>
                  </a:cubicBezTo>
                  <a:cubicBezTo>
                    <a:pt x="691539" y="597027"/>
                    <a:pt x="696683" y="608362"/>
                    <a:pt x="701636" y="619887"/>
                  </a:cubicBezTo>
                  <a:cubicBezTo>
                    <a:pt x="718495" y="658749"/>
                    <a:pt x="732592" y="699230"/>
                    <a:pt x="746498" y="738949"/>
                  </a:cubicBezTo>
                  <a:lnTo>
                    <a:pt x="750499" y="750284"/>
                  </a:lnTo>
                  <a:lnTo>
                    <a:pt x="754119" y="760571"/>
                  </a:lnTo>
                  <a:cubicBezTo>
                    <a:pt x="757738" y="770954"/>
                    <a:pt x="761452" y="781526"/>
                    <a:pt x="765072" y="792290"/>
                  </a:cubicBezTo>
                  <a:cubicBezTo>
                    <a:pt x="777074" y="827627"/>
                    <a:pt x="789266" y="864775"/>
                    <a:pt x="802124" y="904970"/>
                  </a:cubicBezTo>
                  <a:close/>
                  <a:moveTo>
                    <a:pt x="1269516" y="894016"/>
                  </a:moveTo>
                  <a:cubicBezTo>
                    <a:pt x="1266849" y="902589"/>
                    <a:pt x="1243322" y="902780"/>
                    <a:pt x="1223034" y="898112"/>
                  </a:cubicBezTo>
                  <a:cubicBezTo>
                    <a:pt x="1158645" y="883539"/>
                    <a:pt x="1093589" y="862489"/>
                    <a:pt x="1030629" y="842010"/>
                  </a:cubicBezTo>
                  <a:cubicBezTo>
                    <a:pt x="1007769" y="834581"/>
                    <a:pt x="985004" y="827151"/>
                    <a:pt x="962240" y="820102"/>
                  </a:cubicBezTo>
                  <a:cubicBezTo>
                    <a:pt x="943285" y="814197"/>
                    <a:pt x="924140" y="808196"/>
                    <a:pt x="905090" y="802005"/>
                  </a:cubicBezTo>
                  <a:cubicBezTo>
                    <a:pt x="864704" y="789146"/>
                    <a:pt x="827556" y="776859"/>
                    <a:pt x="792313" y="764762"/>
                  </a:cubicBezTo>
                  <a:cubicBezTo>
                    <a:pt x="790504" y="759428"/>
                    <a:pt x="788599" y="754094"/>
                    <a:pt x="786789" y="748760"/>
                  </a:cubicBezTo>
                  <a:lnTo>
                    <a:pt x="779169" y="727139"/>
                  </a:lnTo>
                  <a:cubicBezTo>
                    <a:pt x="768787" y="697325"/>
                    <a:pt x="758310" y="667131"/>
                    <a:pt x="746593" y="637413"/>
                  </a:cubicBezTo>
                  <a:cubicBezTo>
                    <a:pt x="773549" y="650081"/>
                    <a:pt x="800410" y="662749"/>
                    <a:pt x="827270" y="675418"/>
                  </a:cubicBezTo>
                  <a:lnTo>
                    <a:pt x="1108258" y="807815"/>
                  </a:lnTo>
                  <a:cubicBezTo>
                    <a:pt x="1116830" y="811911"/>
                    <a:pt x="1125212" y="815912"/>
                    <a:pt x="1133690" y="820007"/>
                  </a:cubicBezTo>
                  <a:cubicBezTo>
                    <a:pt x="1162741" y="833914"/>
                    <a:pt x="1192840" y="848297"/>
                    <a:pt x="1223701" y="860393"/>
                  </a:cubicBezTo>
                  <a:lnTo>
                    <a:pt x="1225415" y="861060"/>
                  </a:lnTo>
                  <a:cubicBezTo>
                    <a:pt x="1237988" y="865918"/>
                    <a:pt x="1269897" y="878586"/>
                    <a:pt x="1269897" y="891731"/>
                  </a:cubicBezTo>
                  <a:cubicBezTo>
                    <a:pt x="1269897" y="892492"/>
                    <a:pt x="1269707" y="893255"/>
                    <a:pt x="1269516" y="894016"/>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4" name="Google Shape;254;p1"/>
            <p:cNvSpPr/>
            <p:nvPr/>
          </p:nvSpPr>
          <p:spPr>
            <a:xfrm>
              <a:off x="8308181" y="4767928"/>
              <a:ext cx="169187" cy="168783"/>
            </a:xfrm>
            <a:custGeom>
              <a:avLst/>
              <a:gdLst/>
              <a:ahLst/>
              <a:cxnLst/>
              <a:rect l="l" t="t" r="r" b="b"/>
              <a:pathLst>
                <a:path w="169187" h="168783" extrusionOk="0">
                  <a:moveTo>
                    <a:pt x="84582" y="0"/>
                  </a:moveTo>
                  <a:cubicBezTo>
                    <a:pt x="62008" y="0"/>
                    <a:pt x="40767" y="8763"/>
                    <a:pt x="24765" y="24670"/>
                  </a:cubicBezTo>
                  <a:cubicBezTo>
                    <a:pt x="8763" y="40672"/>
                    <a:pt x="0" y="61817"/>
                    <a:pt x="0" y="84296"/>
                  </a:cubicBezTo>
                  <a:cubicBezTo>
                    <a:pt x="0" y="106871"/>
                    <a:pt x="8763" y="128111"/>
                    <a:pt x="24765" y="144113"/>
                  </a:cubicBezTo>
                  <a:cubicBezTo>
                    <a:pt x="40767" y="160115"/>
                    <a:pt x="61913" y="168783"/>
                    <a:pt x="84582" y="168783"/>
                  </a:cubicBezTo>
                  <a:cubicBezTo>
                    <a:pt x="107156" y="168783"/>
                    <a:pt x="128397" y="160020"/>
                    <a:pt x="144399" y="144113"/>
                  </a:cubicBezTo>
                  <a:cubicBezTo>
                    <a:pt x="177451" y="111157"/>
                    <a:pt x="177451" y="57531"/>
                    <a:pt x="144399" y="24670"/>
                  </a:cubicBezTo>
                  <a:cubicBezTo>
                    <a:pt x="128301" y="8668"/>
                    <a:pt x="107061" y="0"/>
                    <a:pt x="84582" y="0"/>
                  </a:cubicBezTo>
                  <a:close/>
                  <a:moveTo>
                    <a:pt x="119539" y="119253"/>
                  </a:moveTo>
                  <a:cubicBezTo>
                    <a:pt x="110204" y="128588"/>
                    <a:pt x="97727" y="133731"/>
                    <a:pt x="84487" y="133731"/>
                  </a:cubicBezTo>
                  <a:cubicBezTo>
                    <a:pt x="71247" y="133731"/>
                    <a:pt x="58769" y="128588"/>
                    <a:pt x="49435" y="119253"/>
                  </a:cubicBezTo>
                  <a:cubicBezTo>
                    <a:pt x="40100" y="109918"/>
                    <a:pt x="34957" y="97441"/>
                    <a:pt x="34957" y="84296"/>
                  </a:cubicBezTo>
                  <a:cubicBezTo>
                    <a:pt x="34957" y="71152"/>
                    <a:pt x="40100" y="58674"/>
                    <a:pt x="49435" y="49339"/>
                  </a:cubicBezTo>
                  <a:cubicBezTo>
                    <a:pt x="58769" y="40005"/>
                    <a:pt x="71247" y="34862"/>
                    <a:pt x="84487" y="34862"/>
                  </a:cubicBezTo>
                  <a:cubicBezTo>
                    <a:pt x="97727" y="34862"/>
                    <a:pt x="110204" y="40005"/>
                    <a:pt x="119539" y="49339"/>
                  </a:cubicBezTo>
                  <a:cubicBezTo>
                    <a:pt x="138970" y="68580"/>
                    <a:pt x="138970" y="99917"/>
                    <a:pt x="119539" y="11925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5" name="Google Shape;255;p1"/>
            <p:cNvSpPr/>
            <p:nvPr/>
          </p:nvSpPr>
          <p:spPr>
            <a:xfrm>
              <a:off x="8724613" y="4352353"/>
              <a:ext cx="168592" cy="169259"/>
            </a:xfrm>
            <a:custGeom>
              <a:avLst/>
              <a:gdLst/>
              <a:ahLst/>
              <a:cxnLst/>
              <a:rect l="l" t="t" r="r" b="b"/>
              <a:pathLst>
                <a:path w="168592" h="169259" extrusionOk="0">
                  <a:moveTo>
                    <a:pt x="143923" y="144399"/>
                  </a:moveTo>
                  <a:cubicBezTo>
                    <a:pt x="159925" y="128492"/>
                    <a:pt x="168593" y="107252"/>
                    <a:pt x="168593" y="84582"/>
                  </a:cubicBezTo>
                  <a:cubicBezTo>
                    <a:pt x="168593" y="62008"/>
                    <a:pt x="159830" y="40767"/>
                    <a:pt x="143923" y="24765"/>
                  </a:cubicBezTo>
                  <a:cubicBezTo>
                    <a:pt x="128016" y="8763"/>
                    <a:pt x="106775" y="0"/>
                    <a:pt x="84297" y="0"/>
                  </a:cubicBezTo>
                  <a:cubicBezTo>
                    <a:pt x="61818" y="0"/>
                    <a:pt x="40577" y="8763"/>
                    <a:pt x="24670" y="24765"/>
                  </a:cubicBezTo>
                  <a:cubicBezTo>
                    <a:pt x="8668" y="40767"/>
                    <a:pt x="0" y="62008"/>
                    <a:pt x="0" y="84582"/>
                  </a:cubicBezTo>
                  <a:cubicBezTo>
                    <a:pt x="0" y="107252"/>
                    <a:pt x="8763" y="128492"/>
                    <a:pt x="24670" y="144494"/>
                  </a:cubicBezTo>
                  <a:cubicBezTo>
                    <a:pt x="40672" y="160496"/>
                    <a:pt x="61722" y="169259"/>
                    <a:pt x="84297" y="169259"/>
                  </a:cubicBezTo>
                  <a:cubicBezTo>
                    <a:pt x="106871" y="169259"/>
                    <a:pt x="128111" y="160496"/>
                    <a:pt x="143923" y="144399"/>
                  </a:cubicBezTo>
                  <a:close/>
                  <a:moveTo>
                    <a:pt x="34862" y="84582"/>
                  </a:moveTo>
                  <a:cubicBezTo>
                    <a:pt x="34862" y="71342"/>
                    <a:pt x="40005" y="58864"/>
                    <a:pt x="49340" y="49530"/>
                  </a:cubicBezTo>
                  <a:cubicBezTo>
                    <a:pt x="58674" y="40196"/>
                    <a:pt x="71152" y="35052"/>
                    <a:pt x="84297" y="35052"/>
                  </a:cubicBezTo>
                  <a:cubicBezTo>
                    <a:pt x="97536" y="35052"/>
                    <a:pt x="109919" y="40196"/>
                    <a:pt x="119253" y="49530"/>
                  </a:cubicBezTo>
                  <a:cubicBezTo>
                    <a:pt x="128588" y="58864"/>
                    <a:pt x="133731" y="71342"/>
                    <a:pt x="133731" y="84582"/>
                  </a:cubicBezTo>
                  <a:cubicBezTo>
                    <a:pt x="133731" y="97822"/>
                    <a:pt x="128588" y="110299"/>
                    <a:pt x="119253" y="119634"/>
                  </a:cubicBezTo>
                  <a:cubicBezTo>
                    <a:pt x="109919" y="128969"/>
                    <a:pt x="97441" y="134112"/>
                    <a:pt x="84297" y="134112"/>
                  </a:cubicBezTo>
                  <a:cubicBezTo>
                    <a:pt x="71152" y="134112"/>
                    <a:pt x="58674" y="128969"/>
                    <a:pt x="49340" y="119634"/>
                  </a:cubicBezTo>
                  <a:cubicBezTo>
                    <a:pt x="40005" y="110299"/>
                    <a:pt x="34862" y="97727"/>
                    <a:pt x="34862" y="84582"/>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6" name="Google Shape;256;p1"/>
            <p:cNvSpPr/>
            <p:nvPr/>
          </p:nvSpPr>
          <p:spPr>
            <a:xfrm>
              <a:off x="8836134" y="4873572"/>
              <a:ext cx="89094" cy="89047"/>
            </a:xfrm>
            <a:custGeom>
              <a:avLst/>
              <a:gdLst/>
              <a:ahLst/>
              <a:cxnLst/>
              <a:rect l="l" t="t" r="r" b="b"/>
              <a:pathLst>
                <a:path w="89094" h="89047" extrusionOk="0">
                  <a:moveTo>
                    <a:pt x="15353" y="10847"/>
                  </a:moveTo>
                  <a:cubicBezTo>
                    <a:pt x="-3220" y="26944"/>
                    <a:pt x="-5221" y="55233"/>
                    <a:pt x="10877" y="73712"/>
                  </a:cubicBezTo>
                  <a:cubicBezTo>
                    <a:pt x="11448" y="74379"/>
                    <a:pt x="12210" y="74950"/>
                    <a:pt x="12877" y="75521"/>
                  </a:cubicBezTo>
                  <a:cubicBezTo>
                    <a:pt x="12972" y="75617"/>
                    <a:pt x="13067" y="75807"/>
                    <a:pt x="13162" y="75903"/>
                  </a:cubicBezTo>
                  <a:cubicBezTo>
                    <a:pt x="13448" y="76188"/>
                    <a:pt x="13734" y="76284"/>
                    <a:pt x="13925" y="76569"/>
                  </a:cubicBezTo>
                  <a:cubicBezTo>
                    <a:pt x="22402" y="84761"/>
                    <a:pt x="33451" y="89047"/>
                    <a:pt x="44499" y="89047"/>
                  </a:cubicBezTo>
                  <a:cubicBezTo>
                    <a:pt x="54977" y="89047"/>
                    <a:pt x="65264" y="85428"/>
                    <a:pt x="73741" y="78093"/>
                  </a:cubicBezTo>
                  <a:cubicBezTo>
                    <a:pt x="92315" y="61996"/>
                    <a:pt x="94316" y="33707"/>
                    <a:pt x="78218" y="15228"/>
                  </a:cubicBezTo>
                  <a:cubicBezTo>
                    <a:pt x="62121" y="-3250"/>
                    <a:pt x="33927" y="-5155"/>
                    <a:pt x="15353" y="1084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57" name="Google Shape;257;p1"/>
          <p:cNvGrpSpPr/>
          <p:nvPr/>
        </p:nvGrpSpPr>
        <p:grpSpPr>
          <a:xfrm rot="-2700000">
            <a:off x="3924473" y="5736307"/>
            <a:ext cx="778632" cy="775202"/>
            <a:chOff x="4648390" y="2921698"/>
            <a:chExt cx="1037844" cy="1033271"/>
          </a:xfrm>
        </p:grpSpPr>
        <p:sp>
          <p:nvSpPr>
            <p:cNvPr id="258" name="Google Shape;258;p1"/>
            <p:cNvSpPr/>
            <p:nvPr/>
          </p:nvSpPr>
          <p:spPr>
            <a:xfrm>
              <a:off x="4648390" y="2921698"/>
              <a:ext cx="1037844" cy="1033271"/>
            </a:xfrm>
            <a:custGeom>
              <a:avLst/>
              <a:gdLst/>
              <a:ahLst/>
              <a:cxnLst/>
              <a:rect l="l" t="t" r="r" b="b"/>
              <a:pathLst>
                <a:path w="1037844" h="1033271" extrusionOk="0">
                  <a:moveTo>
                    <a:pt x="992981" y="353187"/>
                  </a:moveTo>
                  <a:lnTo>
                    <a:pt x="838962" y="353187"/>
                  </a:lnTo>
                  <a:cubicBezTo>
                    <a:pt x="805910" y="153067"/>
                    <a:pt x="631698" y="0"/>
                    <a:pt x="422338" y="0"/>
                  </a:cubicBezTo>
                  <a:cubicBezTo>
                    <a:pt x="189452" y="0"/>
                    <a:pt x="0" y="189452"/>
                    <a:pt x="0" y="422338"/>
                  </a:cubicBezTo>
                  <a:cubicBezTo>
                    <a:pt x="0" y="555212"/>
                    <a:pt x="61627" y="673894"/>
                    <a:pt x="157734" y="751237"/>
                  </a:cubicBezTo>
                  <a:lnTo>
                    <a:pt x="157734" y="919639"/>
                  </a:lnTo>
                  <a:cubicBezTo>
                    <a:pt x="157734" y="982313"/>
                    <a:pt x="208788" y="1033272"/>
                    <a:pt x="271463" y="1033272"/>
                  </a:cubicBezTo>
                  <a:lnTo>
                    <a:pt x="575596" y="1033272"/>
                  </a:lnTo>
                  <a:cubicBezTo>
                    <a:pt x="638270" y="1033272"/>
                    <a:pt x="689324" y="982313"/>
                    <a:pt x="689229" y="919639"/>
                  </a:cubicBezTo>
                  <a:lnTo>
                    <a:pt x="689229" y="890302"/>
                  </a:lnTo>
                  <a:cubicBezTo>
                    <a:pt x="836771" y="802386"/>
                    <a:pt x="935165" y="650081"/>
                    <a:pt x="954595" y="478917"/>
                  </a:cubicBezTo>
                  <a:lnTo>
                    <a:pt x="992981" y="478917"/>
                  </a:lnTo>
                  <a:cubicBezTo>
                    <a:pt x="1017746" y="478917"/>
                    <a:pt x="1037844" y="459010"/>
                    <a:pt x="1037844" y="434435"/>
                  </a:cubicBezTo>
                  <a:lnTo>
                    <a:pt x="1037844" y="397859"/>
                  </a:lnTo>
                  <a:cubicBezTo>
                    <a:pt x="1037844" y="373189"/>
                    <a:pt x="1017746" y="353187"/>
                    <a:pt x="992981" y="353187"/>
                  </a:cubicBezTo>
                  <a:close/>
                  <a:moveTo>
                    <a:pt x="29623" y="422434"/>
                  </a:moveTo>
                  <a:cubicBezTo>
                    <a:pt x="29623" y="205930"/>
                    <a:pt x="205835" y="29813"/>
                    <a:pt x="422338" y="29813"/>
                  </a:cubicBezTo>
                  <a:cubicBezTo>
                    <a:pt x="615220" y="29813"/>
                    <a:pt x="776097" y="169640"/>
                    <a:pt x="808863" y="353187"/>
                  </a:cubicBezTo>
                  <a:cubicBezTo>
                    <a:pt x="810673" y="362902"/>
                    <a:pt x="812006" y="372713"/>
                    <a:pt x="813054" y="382619"/>
                  </a:cubicBezTo>
                  <a:cubicBezTo>
                    <a:pt x="814387" y="395668"/>
                    <a:pt x="815054" y="409003"/>
                    <a:pt x="815054" y="422434"/>
                  </a:cubicBezTo>
                  <a:cubicBezTo>
                    <a:pt x="815054" y="431482"/>
                    <a:pt x="814768" y="440531"/>
                    <a:pt x="814102" y="449389"/>
                  </a:cubicBezTo>
                  <a:cubicBezTo>
                    <a:pt x="813435" y="459391"/>
                    <a:pt x="812387" y="469201"/>
                    <a:pt x="810959" y="478917"/>
                  </a:cubicBezTo>
                  <a:cubicBezTo>
                    <a:pt x="797814" y="569690"/>
                    <a:pt x="753523" y="650557"/>
                    <a:pt x="689229" y="710279"/>
                  </a:cubicBezTo>
                  <a:cubicBezTo>
                    <a:pt x="679799" y="719042"/>
                    <a:pt x="669893" y="727329"/>
                    <a:pt x="659606" y="735139"/>
                  </a:cubicBezTo>
                  <a:cubicBezTo>
                    <a:pt x="593598" y="785336"/>
                    <a:pt x="511397" y="815150"/>
                    <a:pt x="422338" y="815150"/>
                  </a:cubicBezTo>
                  <a:cubicBezTo>
                    <a:pt x="334423" y="815150"/>
                    <a:pt x="252984" y="786098"/>
                    <a:pt x="187452" y="736949"/>
                  </a:cubicBezTo>
                  <a:cubicBezTo>
                    <a:pt x="177165" y="729234"/>
                    <a:pt x="167259" y="721043"/>
                    <a:pt x="157734" y="712375"/>
                  </a:cubicBezTo>
                  <a:cubicBezTo>
                    <a:pt x="79058" y="640461"/>
                    <a:pt x="29623" y="537115"/>
                    <a:pt x="29623" y="422434"/>
                  </a:cubicBezTo>
                  <a:close/>
                  <a:moveTo>
                    <a:pt x="689229" y="749427"/>
                  </a:moveTo>
                  <a:cubicBezTo>
                    <a:pt x="770192" y="683228"/>
                    <a:pt x="826294" y="587597"/>
                    <a:pt x="840867" y="478917"/>
                  </a:cubicBezTo>
                  <a:lnTo>
                    <a:pt x="871347" y="478917"/>
                  </a:lnTo>
                  <a:cubicBezTo>
                    <a:pt x="855631" y="605885"/>
                    <a:pt x="789051" y="719995"/>
                    <a:pt x="689229" y="793242"/>
                  </a:cubicBezTo>
                  <a:lnTo>
                    <a:pt x="689229" y="749427"/>
                  </a:lnTo>
                  <a:close/>
                  <a:moveTo>
                    <a:pt x="659606" y="919543"/>
                  </a:moveTo>
                  <a:cubicBezTo>
                    <a:pt x="659606" y="965930"/>
                    <a:pt x="621887" y="1003554"/>
                    <a:pt x="575501" y="1003554"/>
                  </a:cubicBezTo>
                  <a:lnTo>
                    <a:pt x="271463" y="1003554"/>
                  </a:lnTo>
                  <a:cubicBezTo>
                    <a:pt x="225076" y="1003554"/>
                    <a:pt x="187452" y="965930"/>
                    <a:pt x="187452" y="919543"/>
                  </a:cubicBezTo>
                  <a:lnTo>
                    <a:pt x="187452" y="773144"/>
                  </a:lnTo>
                  <a:cubicBezTo>
                    <a:pt x="254698" y="818293"/>
                    <a:pt x="335471" y="844677"/>
                    <a:pt x="422338" y="844677"/>
                  </a:cubicBezTo>
                  <a:cubicBezTo>
                    <a:pt x="510254" y="844677"/>
                    <a:pt x="591884" y="817721"/>
                    <a:pt x="659606" y="771525"/>
                  </a:cubicBezTo>
                  <a:lnTo>
                    <a:pt x="659606" y="813149"/>
                  </a:lnTo>
                  <a:lnTo>
                    <a:pt x="659606" y="847344"/>
                  </a:lnTo>
                  <a:lnTo>
                    <a:pt x="659606" y="873061"/>
                  </a:lnTo>
                  <a:lnTo>
                    <a:pt x="659606" y="906780"/>
                  </a:lnTo>
                  <a:lnTo>
                    <a:pt x="659606" y="919543"/>
                  </a:lnTo>
                  <a:close/>
                  <a:moveTo>
                    <a:pt x="689229" y="855440"/>
                  </a:moveTo>
                  <a:lnTo>
                    <a:pt x="689229" y="829247"/>
                  </a:lnTo>
                  <a:cubicBezTo>
                    <a:pt x="806196" y="751522"/>
                    <a:pt x="884301" y="622744"/>
                    <a:pt x="901065" y="478917"/>
                  </a:cubicBezTo>
                  <a:lnTo>
                    <a:pt x="924782" y="478917"/>
                  </a:lnTo>
                  <a:cubicBezTo>
                    <a:pt x="906209" y="633508"/>
                    <a:pt x="819531" y="771525"/>
                    <a:pt x="689229" y="855440"/>
                  </a:cubicBezTo>
                  <a:close/>
                  <a:moveTo>
                    <a:pt x="1008126" y="434340"/>
                  </a:moveTo>
                  <a:cubicBezTo>
                    <a:pt x="1008126" y="442627"/>
                    <a:pt x="1001363" y="449389"/>
                    <a:pt x="992981" y="449389"/>
                  </a:cubicBezTo>
                  <a:lnTo>
                    <a:pt x="957167" y="449389"/>
                  </a:lnTo>
                  <a:lnTo>
                    <a:pt x="927544" y="449389"/>
                  </a:lnTo>
                  <a:lnTo>
                    <a:pt x="903637" y="449389"/>
                  </a:lnTo>
                  <a:lnTo>
                    <a:pt x="874014" y="449389"/>
                  </a:lnTo>
                  <a:lnTo>
                    <a:pt x="843820" y="449389"/>
                  </a:lnTo>
                  <a:cubicBezTo>
                    <a:pt x="844391" y="440436"/>
                    <a:pt x="844677" y="431387"/>
                    <a:pt x="844677" y="422338"/>
                  </a:cubicBezTo>
                  <a:cubicBezTo>
                    <a:pt x="844677" y="409003"/>
                    <a:pt x="844010" y="395764"/>
                    <a:pt x="842772" y="382619"/>
                  </a:cubicBezTo>
                  <a:lnTo>
                    <a:pt x="992981" y="382619"/>
                  </a:lnTo>
                  <a:lnTo>
                    <a:pt x="992981" y="382714"/>
                  </a:lnTo>
                  <a:cubicBezTo>
                    <a:pt x="1001459" y="382714"/>
                    <a:pt x="1008126" y="389572"/>
                    <a:pt x="1008126" y="397764"/>
                  </a:cubicBezTo>
                  <a:lnTo>
                    <a:pt x="1008126" y="43434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9" name="Google Shape;259;p1"/>
            <p:cNvSpPr/>
            <p:nvPr/>
          </p:nvSpPr>
          <p:spPr>
            <a:xfrm>
              <a:off x="4890706" y="3164013"/>
              <a:ext cx="361187" cy="361188"/>
            </a:xfrm>
            <a:custGeom>
              <a:avLst/>
              <a:gdLst/>
              <a:ahLst/>
              <a:cxnLst/>
              <a:rect l="l" t="t" r="r" b="b"/>
              <a:pathLst>
                <a:path w="361187" h="361188" extrusionOk="0">
                  <a:moveTo>
                    <a:pt x="180594" y="361188"/>
                  </a:moveTo>
                  <a:cubicBezTo>
                    <a:pt x="280130" y="361188"/>
                    <a:pt x="361093" y="280226"/>
                    <a:pt x="361188" y="180594"/>
                  </a:cubicBezTo>
                  <a:cubicBezTo>
                    <a:pt x="361188" y="80963"/>
                    <a:pt x="280130" y="0"/>
                    <a:pt x="180594" y="0"/>
                  </a:cubicBezTo>
                  <a:cubicBezTo>
                    <a:pt x="80963" y="0"/>
                    <a:pt x="0" y="81058"/>
                    <a:pt x="0" y="180594"/>
                  </a:cubicBezTo>
                  <a:cubicBezTo>
                    <a:pt x="0" y="280226"/>
                    <a:pt x="81058" y="361188"/>
                    <a:pt x="180594" y="361188"/>
                  </a:cubicBezTo>
                  <a:close/>
                  <a:moveTo>
                    <a:pt x="180594" y="29718"/>
                  </a:moveTo>
                  <a:cubicBezTo>
                    <a:pt x="263747" y="29718"/>
                    <a:pt x="331565" y="97441"/>
                    <a:pt x="331565" y="180689"/>
                  </a:cubicBezTo>
                  <a:cubicBezTo>
                    <a:pt x="331565" y="263938"/>
                    <a:pt x="263842" y="331661"/>
                    <a:pt x="180594" y="331661"/>
                  </a:cubicBezTo>
                  <a:cubicBezTo>
                    <a:pt x="97345" y="331661"/>
                    <a:pt x="29623" y="263938"/>
                    <a:pt x="29623" y="180689"/>
                  </a:cubicBezTo>
                  <a:cubicBezTo>
                    <a:pt x="29623" y="97441"/>
                    <a:pt x="97345" y="29718"/>
                    <a:pt x="180594" y="2971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0" name="Google Shape;260;p1"/>
            <p:cNvSpPr/>
            <p:nvPr/>
          </p:nvSpPr>
          <p:spPr>
            <a:xfrm>
              <a:off x="4997004" y="3262312"/>
              <a:ext cx="154305" cy="155448"/>
            </a:xfrm>
            <a:custGeom>
              <a:avLst/>
              <a:gdLst/>
              <a:ahLst/>
              <a:cxnLst/>
              <a:rect l="l" t="t" r="r" b="b"/>
              <a:pathLst>
                <a:path w="154305" h="155448" extrusionOk="0">
                  <a:moveTo>
                    <a:pt x="77153" y="155448"/>
                  </a:moveTo>
                  <a:cubicBezTo>
                    <a:pt x="119634" y="155448"/>
                    <a:pt x="154305" y="120587"/>
                    <a:pt x="154305" y="77724"/>
                  </a:cubicBezTo>
                  <a:cubicBezTo>
                    <a:pt x="154305" y="34862"/>
                    <a:pt x="119634" y="0"/>
                    <a:pt x="77153" y="0"/>
                  </a:cubicBezTo>
                  <a:cubicBezTo>
                    <a:pt x="34671" y="0"/>
                    <a:pt x="0" y="34862"/>
                    <a:pt x="0" y="77724"/>
                  </a:cubicBezTo>
                  <a:cubicBezTo>
                    <a:pt x="0" y="120587"/>
                    <a:pt x="34576" y="155448"/>
                    <a:pt x="77153" y="155448"/>
                  </a:cubicBezTo>
                  <a:close/>
                  <a:moveTo>
                    <a:pt x="77153" y="29623"/>
                  </a:moveTo>
                  <a:cubicBezTo>
                    <a:pt x="103442" y="29623"/>
                    <a:pt x="124778" y="51149"/>
                    <a:pt x="124778" y="77629"/>
                  </a:cubicBezTo>
                  <a:cubicBezTo>
                    <a:pt x="124778" y="104108"/>
                    <a:pt x="103442" y="125635"/>
                    <a:pt x="77153" y="125635"/>
                  </a:cubicBezTo>
                  <a:cubicBezTo>
                    <a:pt x="50864" y="125635"/>
                    <a:pt x="29528" y="104108"/>
                    <a:pt x="29528" y="77629"/>
                  </a:cubicBezTo>
                  <a:cubicBezTo>
                    <a:pt x="29528" y="51149"/>
                    <a:pt x="50864" y="29623"/>
                    <a:pt x="77153" y="296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1" name="Google Shape;261;p1"/>
            <p:cNvSpPr/>
            <p:nvPr/>
          </p:nvSpPr>
          <p:spPr>
            <a:xfrm>
              <a:off x="4872417" y="3782377"/>
              <a:ext cx="109728" cy="108584"/>
            </a:xfrm>
            <a:custGeom>
              <a:avLst/>
              <a:gdLst/>
              <a:ahLst/>
              <a:cxnLst/>
              <a:rect l="l" t="t" r="r" b="b"/>
              <a:pathLst>
                <a:path w="109728" h="108584" extrusionOk="0">
                  <a:moveTo>
                    <a:pt x="54864" y="0"/>
                  </a:moveTo>
                  <a:cubicBezTo>
                    <a:pt x="24575" y="0"/>
                    <a:pt x="0" y="24384"/>
                    <a:pt x="0" y="54292"/>
                  </a:cubicBezTo>
                  <a:cubicBezTo>
                    <a:pt x="0" y="84201"/>
                    <a:pt x="24575" y="108585"/>
                    <a:pt x="54864" y="108585"/>
                  </a:cubicBezTo>
                  <a:cubicBezTo>
                    <a:pt x="85154" y="108585"/>
                    <a:pt x="109728" y="84106"/>
                    <a:pt x="109728" y="54292"/>
                  </a:cubicBezTo>
                  <a:cubicBezTo>
                    <a:pt x="109728" y="24384"/>
                    <a:pt x="85154" y="0"/>
                    <a:pt x="54864" y="0"/>
                  </a:cubicBezTo>
                  <a:close/>
                  <a:moveTo>
                    <a:pt x="54864" y="79057"/>
                  </a:moveTo>
                  <a:cubicBezTo>
                    <a:pt x="41053" y="79057"/>
                    <a:pt x="29718" y="68008"/>
                    <a:pt x="29718" y="54197"/>
                  </a:cubicBezTo>
                  <a:cubicBezTo>
                    <a:pt x="29718" y="40576"/>
                    <a:pt x="40958" y="29337"/>
                    <a:pt x="54864" y="29337"/>
                  </a:cubicBezTo>
                  <a:cubicBezTo>
                    <a:pt x="68675" y="29337"/>
                    <a:pt x="80010" y="40481"/>
                    <a:pt x="80010" y="54197"/>
                  </a:cubicBezTo>
                  <a:cubicBezTo>
                    <a:pt x="80010" y="67913"/>
                    <a:pt x="68771" y="79057"/>
                    <a:pt x="54864" y="7905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2" name="Google Shape;262;p1"/>
            <p:cNvSpPr/>
            <p:nvPr/>
          </p:nvSpPr>
          <p:spPr>
            <a:xfrm>
              <a:off x="5173027" y="3777804"/>
              <a:ext cx="108585" cy="109728"/>
            </a:xfrm>
            <a:custGeom>
              <a:avLst/>
              <a:gdLst/>
              <a:ahLst/>
              <a:cxnLst/>
              <a:rect l="l" t="t" r="r" b="b"/>
              <a:pathLst>
                <a:path w="108585" h="109728" extrusionOk="0">
                  <a:moveTo>
                    <a:pt x="54292" y="0"/>
                  </a:moveTo>
                  <a:cubicBezTo>
                    <a:pt x="24384" y="0"/>
                    <a:pt x="0" y="24575"/>
                    <a:pt x="0" y="54864"/>
                  </a:cubicBezTo>
                  <a:cubicBezTo>
                    <a:pt x="0" y="85154"/>
                    <a:pt x="24384" y="109728"/>
                    <a:pt x="54292" y="109728"/>
                  </a:cubicBezTo>
                  <a:cubicBezTo>
                    <a:pt x="84201" y="109728"/>
                    <a:pt x="108680" y="85154"/>
                    <a:pt x="108585" y="54864"/>
                  </a:cubicBezTo>
                  <a:cubicBezTo>
                    <a:pt x="108585" y="24575"/>
                    <a:pt x="84201" y="0"/>
                    <a:pt x="54292" y="0"/>
                  </a:cubicBezTo>
                  <a:close/>
                  <a:moveTo>
                    <a:pt x="54292" y="79820"/>
                  </a:moveTo>
                  <a:cubicBezTo>
                    <a:pt x="40672" y="79820"/>
                    <a:pt x="29432" y="68580"/>
                    <a:pt x="29432" y="54673"/>
                  </a:cubicBezTo>
                  <a:cubicBezTo>
                    <a:pt x="29432" y="40862"/>
                    <a:pt x="40481" y="29528"/>
                    <a:pt x="54292" y="29528"/>
                  </a:cubicBezTo>
                  <a:cubicBezTo>
                    <a:pt x="68104" y="29528"/>
                    <a:pt x="79248" y="40862"/>
                    <a:pt x="79153" y="54673"/>
                  </a:cubicBezTo>
                  <a:cubicBezTo>
                    <a:pt x="79153" y="68580"/>
                    <a:pt x="68008" y="79820"/>
                    <a:pt x="54292" y="798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63" name="Google Shape;263;p1"/>
          <p:cNvGrpSpPr/>
          <p:nvPr/>
        </p:nvGrpSpPr>
        <p:grpSpPr>
          <a:xfrm rot="816607">
            <a:off x="166063" y="5320562"/>
            <a:ext cx="715862" cy="804296"/>
            <a:chOff x="6479476" y="1449514"/>
            <a:chExt cx="954404" cy="1072133"/>
          </a:xfrm>
        </p:grpSpPr>
        <p:sp>
          <p:nvSpPr>
            <p:cNvPr id="264" name="Google Shape;264;p1"/>
            <p:cNvSpPr/>
            <p:nvPr/>
          </p:nvSpPr>
          <p:spPr>
            <a:xfrm>
              <a:off x="6479476" y="1449514"/>
              <a:ext cx="954404" cy="1072133"/>
            </a:xfrm>
            <a:custGeom>
              <a:avLst/>
              <a:gdLst/>
              <a:ahLst/>
              <a:cxnLst/>
              <a:rect l="l" t="t" r="r" b="b"/>
              <a:pathLst>
                <a:path w="954404" h="1072133" extrusionOk="0">
                  <a:moveTo>
                    <a:pt x="917924" y="669798"/>
                  </a:moveTo>
                  <a:lnTo>
                    <a:pt x="869823" y="669798"/>
                  </a:lnTo>
                  <a:lnTo>
                    <a:pt x="869823" y="217837"/>
                  </a:lnTo>
                  <a:cubicBezTo>
                    <a:pt x="869823" y="156305"/>
                    <a:pt x="819722" y="106299"/>
                    <a:pt x="758190" y="106299"/>
                  </a:cubicBezTo>
                  <a:lnTo>
                    <a:pt x="613981" y="106299"/>
                  </a:lnTo>
                  <a:cubicBezTo>
                    <a:pt x="595313" y="97155"/>
                    <a:pt x="575691" y="89821"/>
                    <a:pt x="555498" y="84487"/>
                  </a:cubicBezTo>
                  <a:lnTo>
                    <a:pt x="555498" y="45625"/>
                  </a:lnTo>
                  <a:cubicBezTo>
                    <a:pt x="555498" y="20479"/>
                    <a:pt x="535210" y="0"/>
                    <a:pt x="510254" y="0"/>
                  </a:cubicBezTo>
                  <a:lnTo>
                    <a:pt x="444151" y="0"/>
                  </a:lnTo>
                  <a:cubicBezTo>
                    <a:pt x="419195" y="0"/>
                    <a:pt x="398907" y="20479"/>
                    <a:pt x="398907" y="45625"/>
                  </a:cubicBezTo>
                  <a:lnTo>
                    <a:pt x="398907" y="84392"/>
                  </a:lnTo>
                  <a:cubicBezTo>
                    <a:pt x="378523" y="89630"/>
                    <a:pt x="358712" y="96965"/>
                    <a:pt x="339852" y="106299"/>
                  </a:cubicBezTo>
                  <a:lnTo>
                    <a:pt x="196215" y="106299"/>
                  </a:lnTo>
                  <a:cubicBezTo>
                    <a:pt x="134588" y="106299"/>
                    <a:pt x="84582" y="156401"/>
                    <a:pt x="84582" y="217837"/>
                  </a:cubicBezTo>
                  <a:lnTo>
                    <a:pt x="84582" y="669798"/>
                  </a:lnTo>
                  <a:lnTo>
                    <a:pt x="36576" y="669798"/>
                  </a:lnTo>
                  <a:cubicBezTo>
                    <a:pt x="16383" y="669798"/>
                    <a:pt x="0" y="686276"/>
                    <a:pt x="0" y="706469"/>
                  </a:cubicBezTo>
                  <a:lnTo>
                    <a:pt x="0" y="973360"/>
                  </a:lnTo>
                  <a:cubicBezTo>
                    <a:pt x="0" y="1027843"/>
                    <a:pt x="44291" y="1072134"/>
                    <a:pt x="98679" y="1072134"/>
                  </a:cubicBezTo>
                  <a:lnTo>
                    <a:pt x="246126" y="1072134"/>
                  </a:lnTo>
                  <a:lnTo>
                    <a:pt x="708279" y="1072134"/>
                  </a:lnTo>
                  <a:lnTo>
                    <a:pt x="855916" y="1072134"/>
                  </a:lnTo>
                  <a:cubicBezTo>
                    <a:pt x="910304" y="1072134"/>
                    <a:pt x="954500" y="1027843"/>
                    <a:pt x="954405" y="973360"/>
                  </a:cubicBezTo>
                  <a:lnTo>
                    <a:pt x="954405" y="706469"/>
                  </a:lnTo>
                  <a:cubicBezTo>
                    <a:pt x="954405" y="686276"/>
                    <a:pt x="938022" y="669798"/>
                    <a:pt x="917924" y="669798"/>
                  </a:cubicBezTo>
                  <a:close/>
                  <a:moveTo>
                    <a:pt x="758190" y="136112"/>
                  </a:moveTo>
                  <a:cubicBezTo>
                    <a:pt x="803434" y="136112"/>
                    <a:pt x="840200" y="172784"/>
                    <a:pt x="840200" y="217932"/>
                  </a:cubicBezTo>
                  <a:lnTo>
                    <a:pt x="840200" y="669798"/>
                  </a:lnTo>
                  <a:lnTo>
                    <a:pt x="840200" y="699611"/>
                  </a:lnTo>
                  <a:lnTo>
                    <a:pt x="840200" y="841629"/>
                  </a:lnTo>
                  <a:lnTo>
                    <a:pt x="824484" y="699611"/>
                  </a:lnTo>
                  <a:lnTo>
                    <a:pt x="821150" y="669798"/>
                  </a:lnTo>
                  <a:lnTo>
                    <a:pt x="798862" y="468725"/>
                  </a:lnTo>
                  <a:cubicBezTo>
                    <a:pt x="797052" y="452533"/>
                    <a:pt x="795814" y="435769"/>
                    <a:pt x="794575" y="419481"/>
                  </a:cubicBezTo>
                  <a:cubicBezTo>
                    <a:pt x="792194" y="387382"/>
                    <a:pt x="789718" y="354140"/>
                    <a:pt x="783050" y="322326"/>
                  </a:cubicBezTo>
                  <a:cubicBezTo>
                    <a:pt x="777430" y="295751"/>
                    <a:pt x="768287" y="269843"/>
                    <a:pt x="755999" y="245554"/>
                  </a:cubicBezTo>
                  <a:cubicBezTo>
                    <a:pt x="733806" y="201740"/>
                    <a:pt x="701516" y="164497"/>
                    <a:pt x="662940" y="136112"/>
                  </a:cubicBezTo>
                  <a:lnTo>
                    <a:pt x="758190" y="136112"/>
                  </a:lnTo>
                  <a:close/>
                  <a:moveTo>
                    <a:pt x="135446" y="918782"/>
                  </a:moveTo>
                  <a:lnTo>
                    <a:pt x="159734" y="699611"/>
                  </a:lnTo>
                  <a:lnTo>
                    <a:pt x="163068" y="669798"/>
                  </a:lnTo>
                  <a:lnTo>
                    <a:pt x="181927" y="499586"/>
                  </a:lnTo>
                  <a:cubicBezTo>
                    <a:pt x="183261" y="487680"/>
                    <a:pt x="184785" y="475679"/>
                    <a:pt x="186309" y="463868"/>
                  </a:cubicBezTo>
                  <a:cubicBezTo>
                    <a:pt x="189833" y="436436"/>
                    <a:pt x="193453" y="408051"/>
                    <a:pt x="194596" y="379571"/>
                  </a:cubicBezTo>
                  <a:cubicBezTo>
                    <a:pt x="195643" y="350615"/>
                    <a:pt x="200025" y="324803"/>
                    <a:pt x="207740" y="300704"/>
                  </a:cubicBezTo>
                  <a:cubicBezTo>
                    <a:pt x="223647" y="251079"/>
                    <a:pt x="252984" y="206788"/>
                    <a:pt x="292513" y="172593"/>
                  </a:cubicBezTo>
                  <a:cubicBezTo>
                    <a:pt x="309086" y="158305"/>
                    <a:pt x="327184" y="146114"/>
                    <a:pt x="346329" y="136112"/>
                  </a:cubicBezTo>
                  <a:cubicBezTo>
                    <a:pt x="363093" y="127349"/>
                    <a:pt x="380714" y="120301"/>
                    <a:pt x="398907" y="115062"/>
                  </a:cubicBezTo>
                  <a:cubicBezTo>
                    <a:pt x="408622" y="112300"/>
                    <a:pt x="418433" y="110014"/>
                    <a:pt x="428434" y="108299"/>
                  </a:cubicBezTo>
                  <a:cubicBezTo>
                    <a:pt x="432911" y="107442"/>
                    <a:pt x="437388" y="106775"/>
                    <a:pt x="441865" y="106299"/>
                  </a:cubicBezTo>
                  <a:cubicBezTo>
                    <a:pt x="453485" y="104775"/>
                    <a:pt x="465296" y="104013"/>
                    <a:pt x="477202" y="104013"/>
                  </a:cubicBezTo>
                  <a:cubicBezTo>
                    <a:pt x="489013" y="104013"/>
                    <a:pt x="500824" y="104775"/>
                    <a:pt x="512350" y="106299"/>
                  </a:cubicBezTo>
                  <a:cubicBezTo>
                    <a:pt x="516922" y="106870"/>
                    <a:pt x="521494" y="107537"/>
                    <a:pt x="525971" y="108394"/>
                  </a:cubicBezTo>
                  <a:cubicBezTo>
                    <a:pt x="535972" y="110204"/>
                    <a:pt x="545878" y="112490"/>
                    <a:pt x="555498" y="115348"/>
                  </a:cubicBezTo>
                  <a:cubicBezTo>
                    <a:pt x="573310" y="120587"/>
                    <a:pt x="590550" y="127540"/>
                    <a:pt x="606933" y="136112"/>
                  </a:cubicBezTo>
                  <a:cubicBezTo>
                    <a:pt x="658749" y="162973"/>
                    <a:pt x="702278" y="205645"/>
                    <a:pt x="729329" y="258985"/>
                  </a:cubicBezTo>
                  <a:cubicBezTo>
                    <a:pt x="740473" y="280892"/>
                    <a:pt x="748760" y="304324"/>
                    <a:pt x="753808" y="328422"/>
                  </a:cubicBezTo>
                  <a:cubicBezTo>
                    <a:pt x="760095" y="358331"/>
                    <a:pt x="762476" y="390620"/>
                    <a:pt x="764857" y="421767"/>
                  </a:cubicBezTo>
                  <a:cubicBezTo>
                    <a:pt x="766096" y="438245"/>
                    <a:pt x="767334" y="455390"/>
                    <a:pt x="769239" y="471964"/>
                  </a:cubicBezTo>
                  <a:lnTo>
                    <a:pt x="791147" y="669798"/>
                  </a:lnTo>
                  <a:lnTo>
                    <a:pt x="794480" y="699611"/>
                  </a:lnTo>
                  <a:lnTo>
                    <a:pt x="818769" y="918782"/>
                  </a:lnTo>
                  <a:cubicBezTo>
                    <a:pt x="822293" y="950214"/>
                    <a:pt x="812292" y="981742"/>
                    <a:pt x="791147" y="1005364"/>
                  </a:cubicBezTo>
                  <a:cubicBezTo>
                    <a:pt x="786765" y="1010317"/>
                    <a:pt x="781907" y="1014794"/>
                    <a:pt x="776764" y="1018794"/>
                  </a:cubicBezTo>
                  <a:cubicBezTo>
                    <a:pt x="770763" y="1020128"/>
                    <a:pt x="764572" y="1020890"/>
                    <a:pt x="758190" y="1020890"/>
                  </a:cubicBezTo>
                  <a:lnTo>
                    <a:pt x="196215" y="1020890"/>
                  </a:lnTo>
                  <a:cubicBezTo>
                    <a:pt x="189738" y="1020890"/>
                    <a:pt x="183356" y="1020128"/>
                    <a:pt x="177355" y="1018699"/>
                  </a:cubicBezTo>
                  <a:cubicBezTo>
                    <a:pt x="172212" y="1014698"/>
                    <a:pt x="167449" y="1010317"/>
                    <a:pt x="163068" y="1005364"/>
                  </a:cubicBezTo>
                  <a:cubicBezTo>
                    <a:pt x="142113" y="981837"/>
                    <a:pt x="132016" y="950214"/>
                    <a:pt x="135446" y="918782"/>
                  </a:cubicBezTo>
                  <a:close/>
                  <a:moveTo>
                    <a:pt x="428434" y="45625"/>
                  </a:moveTo>
                  <a:cubicBezTo>
                    <a:pt x="428434" y="36862"/>
                    <a:pt x="435483" y="29718"/>
                    <a:pt x="444151" y="29718"/>
                  </a:cubicBezTo>
                  <a:lnTo>
                    <a:pt x="510254" y="29718"/>
                  </a:lnTo>
                  <a:cubicBezTo>
                    <a:pt x="518922" y="29718"/>
                    <a:pt x="525971" y="36862"/>
                    <a:pt x="525971" y="45625"/>
                  </a:cubicBezTo>
                  <a:lnTo>
                    <a:pt x="525971" y="78200"/>
                  </a:lnTo>
                  <a:cubicBezTo>
                    <a:pt x="509968" y="75629"/>
                    <a:pt x="493776" y="74295"/>
                    <a:pt x="477393" y="74295"/>
                  </a:cubicBezTo>
                  <a:cubicBezTo>
                    <a:pt x="460915" y="74295"/>
                    <a:pt x="444532" y="75629"/>
                    <a:pt x="428434" y="78200"/>
                  </a:cubicBezTo>
                  <a:lnTo>
                    <a:pt x="428434" y="45625"/>
                  </a:lnTo>
                  <a:close/>
                  <a:moveTo>
                    <a:pt x="114205" y="217932"/>
                  </a:moveTo>
                  <a:cubicBezTo>
                    <a:pt x="114205" y="172784"/>
                    <a:pt x="150971" y="136112"/>
                    <a:pt x="196215" y="136112"/>
                  </a:cubicBezTo>
                  <a:lnTo>
                    <a:pt x="291084" y="136112"/>
                  </a:lnTo>
                  <a:cubicBezTo>
                    <a:pt x="284988" y="140494"/>
                    <a:pt x="279082" y="145161"/>
                    <a:pt x="273367" y="150114"/>
                  </a:cubicBezTo>
                  <a:cubicBezTo>
                    <a:pt x="229552" y="187928"/>
                    <a:pt x="197167" y="236887"/>
                    <a:pt x="179641" y="291656"/>
                  </a:cubicBezTo>
                  <a:cubicBezTo>
                    <a:pt x="171069" y="318325"/>
                    <a:pt x="166402" y="346710"/>
                    <a:pt x="165068" y="378428"/>
                  </a:cubicBezTo>
                  <a:cubicBezTo>
                    <a:pt x="164021" y="405670"/>
                    <a:pt x="160401" y="433388"/>
                    <a:pt x="156972" y="460153"/>
                  </a:cubicBezTo>
                  <a:cubicBezTo>
                    <a:pt x="155353" y="472249"/>
                    <a:pt x="153924" y="484346"/>
                    <a:pt x="152495" y="496348"/>
                  </a:cubicBezTo>
                  <a:lnTo>
                    <a:pt x="133255" y="669798"/>
                  </a:lnTo>
                  <a:lnTo>
                    <a:pt x="129921" y="699611"/>
                  </a:lnTo>
                  <a:lnTo>
                    <a:pt x="114205" y="841629"/>
                  </a:lnTo>
                  <a:lnTo>
                    <a:pt x="114205" y="699611"/>
                  </a:lnTo>
                  <a:lnTo>
                    <a:pt x="114205" y="669798"/>
                  </a:lnTo>
                  <a:lnTo>
                    <a:pt x="114205" y="217932"/>
                  </a:lnTo>
                  <a:close/>
                  <a:moveTo>
                    <a:pt x="98774" y="1042607"/>
                  </a:moveTo>
                  <a:cubicBezTo>
                    <a:pt x="60674" y="1042607"/>
                    <a:pt x="29718" y="1011555"/>
                    <a:pt x="29718" y="973455"/>
                  </a:cubicBezTo>
                  <a:lnTo>
                    <a:pt x="29718" y="706565"/>
                  </a:lnTo>
                  <a:cubicBezTo>
                    <a:pt x="29718" y="702659"/>
                    <a:pt x="32861" y="699611"/>
                    <a:pt x="36671" y="699611"/>
                  </a:cubicBezTo>
                  <a:lnTo>
                    <a:pt x="84582" y="699611"/>
                  </a:lnTo>
                  <a:lnTo>
                    <a:pt x="84582" y="938975"/>
                  </a:lnTo>
                  <a:cubicBezTo>
                    <a:pt x="84582" y="986028"/>
                    <a:pt x="113919" y="1026319"/>
                    <a:pt x="155257" y="1042607"/>
                  </a:cubicBezTo>
                  <a:lnTo>
                    <a:pt x="98774" y="1042607"/>
                  </a:lnTo>
                  <a:close/>
                  <a:moveTo>
                    <a:pt x="924973" y="973455"/>
                  </a:moveTo>
                  <a:cubicBezTo>
                    <a:pt x="924973" y="1011650"/>
                    <a:pt x="894016" y="1042607"/>
                    <a:pt x="856012" y="1042607"/>
                  </a:cubicBezTo>
                  <a:lnTo>
                    <a:pt x="799243" y="1042607"/>
                  </a:lnTo>
                  <a:cubicBezTo>
                    <a:pt x="840581" y="1026319"/>
                    <a:pt x="869823" y="986028"/>
                    <a:pt x="869823" y="938975"/>
                  </a:cubicBezTo>
                  <a:lnTo>
                    <a:pt x="869823" y="699611"/>
                  </a:lnTo>
                  <a:lnTo>
                    <a:pt x="918115" y="699611"/>
                  </a:lnTo>
                  <a:cubicBezTo>
                    <a:pt x="921925" y="699611"/>
                    <a:pt x="924973" y="702755"/>
                    <a:pt x="924973" y="706565"/>
                  </a:cubicBezTo>
                  <a:lnTo>
                    <a:pt x="924973" y="9734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5" name="Google Shape;265;p1"/>
            <p:cNvSpPr/>
            <p:nvPr/>
          </p:nvSpPr>
          <p:spPr>
            <a:xfrm>
              <a:off x="6705789" y="2061018"/>
              <a:ext cx="502920" cy="310895"/>
            </a:xfrm>
            <a:custGeom>
              <a:avLst/>
              <a:gdLst/>
              <a:ahLst/>
              <a:cxnLst/>
              <a:rect l="l" t="t" r="r" b="b"/>
              <a:pathLst>
                <a:path w="502920" h="310895" extrusionOk="0">
                  <a:moveTo>
                    <a:pt x="67056" y="310896"/>
                  </a:moveTo>
                  <a:lnTo>
                    <a:pt x="435674" y="310896"/>
                  </a:lnTo>
                  <a:cubicBezTo>
                    <a:pt x="472726" y="310896"/>
                    <a:pt x="502730" y="282702"/>
                    <a:pt x="502920" y="247936"/>
                  </a:cubicBezTo>
                  <a:lnTo>
                    <a:pt x="502920" y="119158"/>
                  </a:lnTo>
                  <a:lnTo>
                    <a:pt x="502920" y="118777"/>
                  </a:lnTo>
                  <a:lnTo>
                    <a:pt x="502920" y="14859"/>
                  </a:lnTo>
                  <a:cubicBezTo>
                    <a:pt x="502920" y="6668"/>
                    <a:pt x="496348" y="0"/>
                    <a:pt x="488156" y="0"/>
                  </a:cubicBezTo>
                  <a:lnTo>
                    <a:pt x="14859" y="0"/>
                  </a:lnTo>
                  <a:cubicBezTo>
                    <a:pt x="6668" y="0"/>
                    <a:pt x="0" y="6668"/>
                    <a:pt x="0" y="14859"/>
                  </a:cubicBezTo>
                  <a:lnTo>
                    <a:pt x="0" y="118777"/>
                  </a:lnTo>
                  <a:lnTo>
                    <a:pt x="0" y="119253"/>
                  </a:lnTo>
                  <a:lnTo>
                    <a:pt x="0" y="247936"/>
                  </a:lnTo>
                  <a:cubicBezTo>
                    <a:pt x="0" y="282702"/>
                    <a:pt x="30099" y="310896"/>
                    <a:pt x="67056" y="310896"/>
                  </a:cubicBezTo>
                  <a:close/>
                  <a:moveTo>
                    <a:pt x="473202" y="248031"/>
                  </a:moveTo>
                  <a:cubicBezTo>
                    <a:pt x="473202" y="266414"/>
                    <a:pt x="456438" y="281464"/>
                    <a:pt x="435769" y="281464"/>
                  </a:cubicBezTo>
                  <a:lnTo>
                    <a:pt x="67056" y="281464"/>
                  </a:lnTo>
                  <a:cubicBezTo>
                    <a:pt x="46387" y="281464"/>
                    <a:pt x="29623" y="266414"/>
                    <a:pt x="29623" y="248031"/>
                  </a:cubicBezTo>
                  <a:lnTo>
                    <a:pt x="29623" y="138303"/>
                  </a:lnTo>
                  <a:lnTo>
                    <a:pt x="213646" y="184118"/>
                  </a:lnTo>
                  <a:cubicBezTo>
                    <a:pt x="226028" y="187071"/>
                    <a:pt x="238696" y="188595"/>
                    <a:pt x="251460" y="188595"/>
                  </a:cubicBezTo>
                  <a:cubicBezTo>
                    <a:pt x="264128" y="188595"/>
                    <a:pt x="276796" y="187071"/>
                    <a:pt x="289275" y="184023"/>
                  </a:cubicBezTo>
                  <a:lnTo>
                    <a:pt x="473202" y="138208"/>
                  </a:lnTo>
                  <a:lnTo>
                    <a:pt x="473202" y="248031"/>
                  </a:lnTo>
                  <a:close/>
                  <a:moveTo>
                    <a:pt x="29528" y="29813"/>
                  </a:moveTo>
                  <a:lnTo>
                    <a:pt x="473202" y="29813"/>
                  </a:lnTo>
                  <a:lnTo>
                    <a:pt x="473202" y="107252"/>
                  </a:lnTo>
                  <a:lnTo>
                    <a:pt x="282131" y="154781"/>
                  </a:lnTo>
                  <a:cubicBezTo>
                    <a:pt x="262033" y="159734"/>
                    <a:pt x="240887" y="159734"/>
                    <a:pt x="220885" y="154781"/>
                  </a:cubicBezTo>
                  <a:lnTo>
                    <a:pt x="29528" y="107252"/>
                  </a:lnTo>
                  <a:lnTo>
                    <a:pt x="29528" y="2981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6" name="Google Shape;266;p1"/>
            <p:cNvSpPr/>
            <p:nvPr/>
          </p:nvSpPr>
          <p:spPr>
            <a:xfrm>
              <a:off x="6861214" y="1725048"/>
              <a:ext cx="190928" cy="190809"/>
            </a:xfrm>
            <a:custGeom>
              <a:avLst/>
              <a:gdLst/>
              <a:ahLst/>
              <a:cxnLst/>
              <a:rect l="l" t="t" r="r" b="b"/>
              <a:pathLst>
                <a:path w="190928" h="190809" extrusionOk="0">
                  <a:moveTo>
                    <a:pt x="81939" y="185190"/>
                  </a:moveTo>
                  <a:cubicBezTo>
                    <a:pt x="85749" y="189000"/>
                    <a:pt x="90511" y="190810"/>
                    <a:pt x="95464" y="190810"/>
                  </a:cubicBezTo>
                  <a:cubicBezTo>
                    <a:pt x="100417" y="190810"/>
                    <a:pt x="105180" y="189000"/>
                    <a:pt x="108990" y="185190"/>
                  </a:cubicBezTo>
                  <a:lnTo>
                    <a:pt x="185285" y="108799"/>
                  </a:lnTo>
                  <a:cubicBezTo>
                    <a:pt x="192810" y="101370"/>
                    <a:pt x="192810" y="89273"/>
                    <a:pt x="185285" y="81748"/>
                  </a:cubicBezTo>
                  <a:lnTo>
                    <a:pt x="108990" y="5358"/>
                  </a:lnTo>
                  <a:cubicBezTo>
                    <a:pt x="101751" y="-1786"/>
                    <a:pt x="89178" y="-1786"/>
                    <a:pt x="81939" y="5358"/>
                  </a:cubicBezTo>
                  <a:lnTo>
                    <a:pt x="5643" y="81748"/>
                  </a:lnTo>
                  <a:cubicBezTo>
                    <a:pt x="-1881" y="89178"/>
                    <a:pt x="-1881" y="101275"/>
                    <a:pt x="5643" y="108799"/>
                  </a:cubicBezTo>
                  <a:lnTo>
                    <a:pt x="81939" y="185190"/>
                  </a:lnTo>
                  <a:close/>
                  <a:moveTo>
                    <a:pt x="95464" y="33647"/>
                  </a:moveTo>
                  <a:lnTo>
                    <a:pt x="156996" y="95274"/>
                  </a:lnTo>
                  <a:lnTo>
                    <a:pt x="95464" y="156901"/>
                  </a:lnTo>
                  <a:lnTo>
                    <a:pt x="33933" y="95274"/>
                  </a:lnTo>
                  <a:lnTo>
                    <a:pt x="95464" y="33647"/>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67" name="Google Shape;267;p1"/>
          <p:cNvGrpSpPr/>
          <p:nvPr/>
        </p:nvGrpSpPr>
        <p:grpSpPr>
          <a:xfrm rot="-2700000">
            <a:off x="177236" y="1747282"/>
            <a:ext cx="778632" cy="775202"/>
            <a:chOff x="4648390" y="2921698"/>
            <a:chExt cx="1037844" cy="1033271"/>
          </a:xfrm>
        </p:grpSpPr>
        <p:sp>
          <p:nvSpPr>
            <p:cNvPr id="268" name="Google Shape;268;p1"/>
            <p:cNvSpPr/>
            <p:nvPr/>
          </p:nvSpPr>
          <p:spPr>
            <a:xfrm>
              <a:off x="4648390" y="2921698"/>
              <a:ext cx="1037844" cy="1033271"/>
            </a:xfrm>
            <a:custGeom>
              <a:avLst/>
              <a:gdLst/>
              <a:ahLst/>
              <a:cxnLst/>
              <a:rect l="l" t="t" r="r" b="b"/>
              <a:pathLst>
                <a:path w="1037844" h="1033271" extrusionOk="0">
                  <a:moveTo>
                    <a:pt x="992981" y="353187"/>
                  </a:moveTo>
                  <a:lnTo>
                    <a:pt x="838962" y="353187"/>
                  </a:lnTo>
                  <a:cubicBezTo>
                    <a:pt x="805910" y="153067"/>
                    <a:pt x="631698" y="0"/>
                    <a:pt x="422338" y="0"/>
                  </a:cubicBezTo>
                  <a:cubicBezTo>
                    <a:pt x="189452" y="0"/>
                    <a:pt x="0" y="189452"/>
                    <a:pt x="0" y="422338"/>
                  </a:cubicBezTo>
                  <a:cubicBezTo>
                    <a:pt x="0" y="555212"/>
                    <a:pt x="61627" y="673894"/>
                    <a:pt x="157734" y="751237"/>
                  </a:cubicBezTo>
                  <a:lnTo>
                    <a:pt x="157734" y="919639"/>
                  </a:lnTo>
                  <a:cubicBezTo>
                    <a:pt x="157734" y="982313"/>
                    <a:pt x="208788" y="1033272"/>
                    <a:pt x="271463" y="1033272"/>
                  </a:cubicBezTo>
                  <a:lnTo>
                    <a:pt x="575596" y="1033272"/>
                  </a:lnTo>
                  <a:cubicBezTo>
                    <a:pt x="638270" y="1033272"/>
                    <a:pt x="689324" y="982313"/>
                    <a:pt x="689229" y="919639"/>
                  </a:cubicBezTo>
                  <a:lnTo>
                    <a:pt x="689229" y="890302"/>
                  </a:lnTo>
                  <a:cubicBezTo>
                    <a:pt x="836771" y="802386"/>
                    <a:pt x="935165" y="650081"/>
                    <a:pt x="954595" y="478917"/>
                  </a:cubicBezTo>
                  <a:lnTo>
                    <a:pt x="992981" y="478917"/>
                  </a:lnTo>
                  <a:cubicBezTo>
                    <a:pt x="1017746" y="478917"/>
                    <a:pt x="1037844" y="459010"/>
                    <a:pt x="1037844" y="434435"/>
                  </a:cubicBezTo>
                  <a:lnTo>
                    <a:pt x="1037844" y="397859"/>
                  </a:lnTo>
                  <a:cubicBezTo>
                    <a:pt x="1037844" y="373189"/>
                    <a:pt x="1017746" y="353187"/>
                    <a:pt x="992981" y="353187"/>
                  </a:cubicBezTo>
                  <a:close/>
                  <a:moveTo>
                    <a:pt x="29623" y="422434"/>
                  </a:moveTo>
                  <a:cubicBezTo>
                    <a:pt x="29623" y="205930"/>
                    <a:pt x="205835" y="29813"/>
                    <a:pt x="422338" y="29813"/>
                  </a:cubicBezTo>
                  <a:cubicBezTo>
                    <a:pt x="615220" y="29813"/>
                    <a:pt x="776097" y="169640"/>
                    <a:pt x="808863" y="353187"/>
                  </a:cubicBezTo>
                  <a:cubicBezTo>
                    <a:pt x="810673" y="362902"/>
                    <a:pt x="812006" y="372713"/>
                    <a:pt x="813054" y="382619"/>
                  </a:cubicBezTo>
                  <a:cubicBezTo>
                    <a:pt x="814387" y="395668"/>
                    <a:pt x="815054" y="409003"/>
                    <a:pt x="815054" y="422434"/>
                  </a:cubicBezTo>
                  <a:cubicBezTo>
                    <a:pt x="815054" y="431482"/>
                    <a:pt x="814768" y="440531"/>
                    <a:pt x="814102" y="449389"/>
                  </a:cubicBezTo>
                  <a:cubicBezTo>
                    <a:pt x="813435" y="459391"/>
                    <a:pt x="812387" y="469201"/>
                    <a:pt x="810959" y="478917"/>
                  </a:cubicBezTo>
                  <a:cubicBezTo>
                    <a:pt x="797814" y="569690"/>
                    <a:pt x="753523" y="650557"/>
                    <a:pt x="689229" y="710279"/>
                  </a:cubicBezTo>
                  <a:cubicBezTo>
                    <a:pt x="679799" y="719042"/>
                    <a:pt x="669893" y="727329"/>
                    <a:pt x="659606" y="735139"/>
                  </a:cubicBezTo>
                  <a:cubicBezTo>
                    <a:pt x="593598" y="785336"/>
                    <a:pt x="511397" y="815150"/>
                    <a:pt x="422338" y="815150"/>
                  </a:cubicBezTo>
                  <a:cubicBezTo>
                    <a:pt x="334423" y="815150"/>
                    <a:pt x="252984" y="786098"/>
                    <a:pt x="187452" y="736949"/>
                  </a:cubicBezTo>
                  <a:cubicBezTo>
                    <a:pt x="177165" y="729234"/>
                    <a:pt x="167259" y="721043"/>
                    <a:pt x="157734" y="712375"/>
                  </a:cubicBezTo>
                  <a:cubicBezTo>
                    <a:pt x="79058" y="640461"/>
                    <a:pt x="29623" y="537115"/>
                    <a:pt x="29623" y="422434"/>
                  </a:cubicBezTo>
                  <a:close/>
                  <a:moveTo>
                    <a:pt x="689229" y="749427"/>
                  </a:moveTo>
                  <a:cubicBezTo>
                    <a:pt x="770192" y="683228"/>
                    <a:pt x="826294" y="587597"/>
                    <a:pt x="840867" y="478917"/>
                  </a:cubicBezTo>
                  <a:lnTo>
                    <a:pt x="871347" y="478917"/>
                  </a:lnTo>
                  <a:cubicBezTo>
                    <a:pt x="855631" y="605885"/>
                    <a:pt x="789051" y="719995"/>
                    <a:pt x="689229" y="793242"/>
                  </a:cubicBezTo>
                  <a:lnTo>
                    <a:pt x="689229" y="749427"/>
                  </a:lnTo>
                  <a:close/>
                  <a:moveTo>
                    <a:pt x="659606" y="919543"/>
                  </a:moveTo>
                  <a:cubicBezTo>
                    <a:pt x="659606" y="965930"/>
                    <a:pt x="621887" y="1003554"/>
                    <a:pt x="575501" y="1003554"/>
                  </a:cubicBezTo>
                  <a:lnTo>
                    <a:pt x="271463" y="1003554"/>
                  </a:lnTo>
                  <a:cubicBezTo>
                    <a:pt x="225076" y="1003554"/>
                    <a:pt x="187452" y="965930"/>
                    <a:pt x="187452" y="919543"/>
                  </a:cubicBezTo>
                  <a:lnTo>
                    <a:pt x="187452" y="773144"/>
                  </a:lnTo>
                  <a:cubicBezTo>
                    <a:pt x="254698" y="818293"/>
                    <a:pt x="335471" y="844677"/>
                    <a:pt x="422338" y="844677"/>
                  </a:cubicBezTo>
                  <a:cubicBezTo>
                    <a:pt x="510254" y="844677"/>
                    <a:pt x="591884" y="817721"/>
                    <a:pt x="659606" y="771525"/>
                  </a:cubicBezTo>
                  <a:lnTo>
                    <a:pt x="659606" y="813149"/>
                  </a:lnTo>
                  <a:lnTo>
                    <a:pt x="659606" y="847344"/>
                  </a:lnTo>
                  <a:lnTo>
                    <a:pt x="659606" y="873061"/>
                  </a:lnTo>
                  <a:lnTo>
                    <a:pt x="659606" y="906780"/>
                  </a:lnTo>
                  <a:lnTo>
                    <a:pt x="659606" y="919543"/>
                  </a:lnTo>
                  <a:close/>
                  <a:moveTo>
                    <a:pt x="689229" y="855440"/>
                  </a:moveTo>
                  <a:lnTo>
                    <a:pt x="689229" y="829247"/>
                  </a:lnTo>
                  <a:cubicBezTo>
                    <a:pt x="806196" y="751522"/>
                    <a:pt x="884301" y="622744"/>
                    <a:pt x="901065" y="478917"/>
                  </a:cubicBezTo>
                  <a:lnTo>
                    <a:pt x="924782" y="478917"/>
                  </a:lnTo>
                  <a:cubicBezTo>
                    <a:pt x="906209" y="633508"/>
                    <a:pt x="819531" y="771525"/>
                    <a:pt x="689229" y="855440"/>
                  </a:cubicBezTo>
                  <a:close/>
                  <a:moveTo>
                    <a:pt x="1008126" y="434340"/>
                  </a:moveTo>
                  <a:cubicBezTo>
                    <a:pt x="1008126" y="442627"/>
                    <a:pt x="1001363" y="449389"/>
                    <a:pt x="992981" y="449389"/>
                  </a:cubicBezTo>
                  <a:lnTo>
                    <a:pt x="957167" y="449389"/>
                  </a:lnTo>
                  <a:lnTo>
                    <a:pt x="927544" y="449389"/>
                  </a:lnTo>
                  <a:lnTo>
                    <a:pt x="903637" y="449389"/>
                  </a:lnTo>
                  <a:lnTo>
                    <a:pt x="874014" y="449389"/>
                  </a:lnTo>
                  <a:lnTo>
                    <a:pt x="843820" y="449389"/>
                  </a:lnTo>
                  <a:cubicBezTo>
                    <a:pt x="844391" y="440436"/>
                    <a:pt x="844677" y="431387"/>
                    <a:pt x="844677" y="422338"/>
                  </a:cubicBezTo>
                  <a:cubicBezTo>
                    <a:pt x="844677" y="409003"/>
                    <a:pt x="844010" y="395764"/>
                    <a:pt x="842772" y="382619"/>
                  </a:cubicBezTo>
                  <a:lnTo>
                    <a:pt x="992981" y="382619"/>
                  </a:lnTo>
                  <a:lnTo>
                    <a:pt x="992981" y="382714"/>
                  </a:lnTo>
                  <a:cubicBezTo>
                    <a:pt x="1001459" y="382714"/>
                    <a:pt x="1008126" y="389572"/>
                    <a:pt x="1008126" y="397764"/>
                  </a:cubicBezTo>
                  <a:lnTo>
                    <a:pt x="1008126" y="434340"/>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9" name="Google Shape;269;p1"/>
            <p:cNvSpPr/>
            <p:nvPr/>
          </p:nvSpPr>
          <p:spPr>
            <a:xfrm>
              <a:off x="4890706" y="3164013"/>
              <a:ext cx="361187" cy="361188"/>
            </a:xfrm>
            <a:custGeom>
              <a:avLst/>
              <a:gdLst/>
              <a:ahLst/>
              <a:cxnLst/>
              <a:rect l="l" t="t" r="r" b="b"/>
              <a:pathLst>
                <a:path w="361187" h="361188" extrusionOk="0">
                  <a:moveTo>
                    <a:pt x="180594" y="361188"/>
                  </a:moveTo>
                  <a:cubicBezTo>
                    <a:pt x="280130" y="361188"/>
                    <a:pt x="361093" y="280226"/>
                    <a:pt x="361188" y="180594"/>
                  </a:cubicBezTo>
                  <a:cubicBezTo>
                    <a:pt x="361188" y="80963"/>
                    <a:pt x="280130" y="0"/>
                    <a:pt x="180594" y="0"/>
                  </a:cubicBezTo>
                  <a:cubicBezTo>
                    <a:pt x="80963" y="0"/>
                    <a:pt x="0" y="81058"/>
                    <a:pt x="0" y="180594"/>
                  </a:cubicBezTo>
                  <a:cubicBezTo>
                    <a:pt x="0" y="280226"/>
                    <a:pt x="81058" y="361188"/>
                    <a:pt x="180594" y="361188"/>
                  </a:cubicBezTo>
                  <a:close/>
                  <a:moveTo>
                    <a:pt x="180594" y="29718"/>
                  </a:moveTo>
                  <a:cubicBezTo>
                    <a:pt x="263747" y="29718"/>
                    <a:pt x="331565" y="97441"/>
                    <a:pt x="331565" y="180689"/>
                  </a:cubicBezTo>
                  <a:cubicBezTo>
                    <a:pt x="331565" y="263938"/>
                    <a:pt x="263842" y="331661"/>
                    <a:pt x="180594" y="331661"/>
                  </a:cubicBezTo>
                  <a:cubicBezTo>
                    <a:pt x="97345" y="331661"/>
                    <a:pt x="29623" y="263938"/>
                    <a:pt x="29623" y="180689"/>
                  </a:cubicBezTo>
                  <a:cubicBezTo>
                    <a:pt x="29623" y="97441"/>
                    <a:pt x="97345" y="29718"/>
                    <a:pt x="180594" y="29718"/>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0" name="Google Shape;270;p1"/>
            <p:cNvSpPr/>
            <p:nvPr/>
          </p:nvSpPr>
          <p:spPr>
            <a:xfrm>
              <a:off x="4997004" y="3262312"/>
              <a:ext cx="154305" cy="155448"/>
            </a:xfrm>
            <a:custGeom>
              <a:avLst/>
              <a:gdLst/>
              <a:ahLst/>
              <a:cxnLst/>
              <a:rect l="l" t="t" r="r" b="b"/>
              <a:pathLst>
                <a:path w="154305" h="155448" extrusionOk="0">
                  <a:moveTo>
                    <a:pt x="77153" y="155448"/>
                  </a:moveTo>
                  <a:cubicBezTo>
                    <a:pt x="119634" y="155448"/>
                    <a:pt x="154305" y="120587"/>
                    <a:pt x="154305" y="77724"/>
                  </a:cubicBezTo>
                  <a:cubicBezTo>
                    <a:pt x="154305" y="34862"/>
                    <a:pt x="119634" y="0"/>
                    <a:pt x="77153" y="0"/>
                  </a:cubicBezTo>
                  <a:cubicBezTo>
                    <a:pt x="34671" y="0"/>
                    <a:pt x="0" y="34862"/>
                    <a:pt x="0" y="77724"/>
                  </a:cubicBezTo>
                  <a:cubicBezTo>
                    <a:pt x="0" y="120587"/>
                    <a:pt x="34576" y="155448"/>
                    <a:pt x="77153" y="155448"/>
                  </a:cubicBezTo>
                  <a:close/>
                  <a:moveTo>
                    <a:pt x="77153" y="29623"/>
                  </a:moveTo>
                  <a:cubicBezTo>
                    <a:pt x="103442" y="29623"/>
                    <a:pt x="124778" y="51149"/>
                    <a:pt x="124778" y="77629"/>
                  </a:cubicBezTo>
                  <a:cubicBezTo>
                    <a:pt x="124778" y="104108"/>
                    <a:pt x="103442" y="125635"/>
                    <a:pt x="77153" y="125635"/>
                  </a:cubicBezTo>
                  <a:cubicBezTo>
                    <a:pt x="50864" y="125635"/>
                    <a:pt x="29528" y="104108"/>
                    <a:pt x="29528" y="77629"/>
                  </a:cubicBezTo>
                  <a:cubicBezTo>
                    <a:pt x="29528" y="51149"/>
                    <a:pt x="50864" y="29623"/>
                    <a:pt x="77153" y="29623"/>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1" name="Google Shape;271;p1"/>
            <p:cNvSpPr/>
            <p:nvPr/>
          </p:nvSpPr>
          <p:spPr>
            <a:xfrm>
              <a:off x="4872417" y="3782377"/>
              <a:ext cx="109728" cy="108584"/>
            </a:xfrm>
            <a:custGeom>
              <a:avLst/>
              <a:gdLst/>
              <a:ahLst/>
              <a:cxnLst/>
              <a:rect l="l" t="t" r="r" b="b"/>
              <a:pathLst>
                <a:path w="109728" h="108584" extrusionOk="0">
                  <a:moveTo>
                    <a:pt x="54864" y="0"/>
                  </a:moveTo>
                  <a:cubicBezTo>
                    <a:pt x="24575" y="0"/>
                    <a:pt x="0" y="24384"/>
                    <a:pt x="0" y="54292"/>
                  </a:cubicBezTo>
                  <a:cubicBezTo>
                    <a:pt x="0" y="84201"/>
                    <a:pt x="24575" y="108585"/>
                    <a:pt x="54864" y="108585"/>
                  </a:cubicBezTo>
                  <a:cubicBezTo>
                    <a:pt x="85154" y="108585"/>
                    <a:pt x="109728" y="84106"/>
                    <a:pt x="109728" y="54292"/>
                  </a:cubicBezTo>
                  <a:cubicBezTo>
                    <a:pt x="109728" y="24384"/>
                    <a:pt x="85154" y="0"/>
                    <a:pt x="54864" y="0"/>
                  </a:cubicBezTo>
                  <a:close/>
                  <a:moveTo>
                    <a:pt x="54864" y="79057"/>
                  </a:moveTo>
                  <a:cubicBezTo>
                    <a:pt x="41053" y="79057"/>
                    <a:pt x="29718" y="68008"/>
                    <a:pt x="29718" y="54197"/>
                  </a:cubicBezTo>
                  <a:cubicBezTo>
                    <a:pt x="29718" y="40576"/>
                    <a:pt x="40958" y="29337"/>
                    <a:pt x="54864" y="29337"/>
                  </a:cubicBezTo>
                  <a:cubicBezTo>
                    <a:pt x="68675" y="29337"/>
                    <a:pt x="80010" y="40481"/>
                    <a:pt x="80010" y="54197"/>
                  </a:cubicBezTo>
                  <a:cubicBezTo>
                    <a:pt x="80010" y="67913"/>
                    <a:pt x="68771" y="79057"/>
                    <a:pt x="54864" y="79057"/>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2" name="Google Shape;272;p1"/>
            <p:cNvSpPr/>
            <p:nvPr/>
          </p:nvSpPr>
          <p:spPr>
            <a:xfrm>
              <a:off x="5173027" y="3777804"/>
              <a:ext cx="108585" cy="109728"/>
            </a:xfrm>
            <a:custGeom>
              <a:avLst/>
              <a:gdLst/>
              <a:ahLst/>
              <a:cxnLst/>
              <a:rect l="l" t="t" r="r" b="b"/>
              <a:pathLst>
                <a:path w="108585" h="109728" extrusionOk="0">
                  <a:moveTo>
                    <a:pt x="54292" y="0"/>
                  </a:moveTo>
                  <a:cubicBezTo>
                    <a:pt x="24384" y="0"/>
                    <a:pt x="0" y="24575"/>
                    <a:pt x="0" y="54864"/>
                  </a:cubicBezTo>
                  <a:cubicBezTo>
                    <a:pt x="0" y="85154"/>
                    <a:pt x="24384" y="109728"/>
                    <a:pt x="54292" y="109728"/>
                  </a:cubicBezTo>
                  <a:cubicBezTo>
                    <a:pt x="84201" y="109728"/>
                    <a:pt x="108680" y="85154"/>
                    <a:pt x="108585" y="54864"/>
                  </a:cubicBezTo>
                  <a:cubicBezTo>
                    <a:pt x="108585" y="24575"/>
                    <a:pt x="84201" y="0"/>
                    <a:pt x="54292" y="0"/>
                  </a:cubicBezTo>
                  <a:close/>
                  <a:moveTo>
                    <a:pt x="54292" y="79820"/>
                  </a:moveTo>
                  <a:cubicBezTo>
                    <a:pt x="40672" y="79820"/>
                    <a:pt x="29432" y="68580"/>
                    <a:pt x="29432" y="54673"/>
                  </a:cubicBezTo>
                  <a:cubicBezTo>
                    <a:pt x="29432" y="40862"/>
                    <a:pt x="40481" y="29528"/>
                    <a:pt x="54292" y="29528"/>
                  </a:cubicBezTo>
                  <a:cubicBezTo>
                    <a:pt x="68104" y="29528"/>
                    <a:pt x="79248" y="40862"/>
                    <a:pt x="79153" y="54673"/>
                  </a:cubicBezTo>
                  <a:cubicBezTo>
                    <a:pt x="79153" y="68580"/>
                    <a:pt x="68008" y="79820"/>
                    <a:pt x="54292" y="798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73" name="Google Shape;273;p1"/>
          <p:cNvGrpSpPr/>
          <p:nvPr/>
        </p:nvGrpSpPr>
        <p:grpSpPr>
          <a:xfrm rot="-2174752">
            <a:off x="379566" y="212069"/>
            <a:ext cx="772245" cy="848314"/>
            <a:chOff x="4664868" y="2881597"/>
            <a:chExt cx="998886" cy="1097280"/>
          </a:xfrm>
        </p:grpSpPr>
        <p:sp>
          <p:nvSpPr>
            <p:cNvPr id="274" name="Google Shape;274;p1"/>
            <p:cNvSpPr/>
            <p:nvPr/>
          </p:nvSpPr>
          <p:spPr>
            <a:xfrm>
              <a:off x="4664868" y="2881597"/>
              <a:ext cx="998886" cy="1097280"/>
            </a:xfrm>
            <a:custGeom>
              <a:avLst/>
              <a:gdLst/>
              <a:ahLst/>
              <a:cxnLst/>
              <a:rect l="l" t="t" r="r" b="b"/>
              <a:pathLst>
                <a:path w="998886" h="1097280" extrusionOk="0">
                  <a:moveTo>
                    <a:pt x="932593" y="684752"/>
                  </a:moveTo>
                  <a:cubicBezTo>
                    <a:pt x="969073" y="684752"/>
                    <a:pt x="998887" y="655225"/>
                    <a:pt x="998887" y="618839"/>
                  </a:cubicBezTo>
                  <a:lnTo>
                    <a:pt x="998887" y="491109"/>
                  </a:lnTo>
                  <a:cubicBezTo>
                    <a:pt x="998887" y="454724"/>
                    <a:pt x="969169" y="425196"/>
                    <a:pt x="932593" y="425196"/>
                  </a:cubicBezTo>
                  <a:lnTo>
                    <a:pt x="892588" y="425196"/>
                  </a:lnTo>
                  <a:lnTo>
                    <a:pt x="892588" y="363474"/>
                  </a:lnTo>
                  <a:lnTo>
                    <a:pt x="926306" y="363474"/>
                  </a:lnTo>
                  <a:cubicBezTo>
                    <a:pt x="965740" y="363474"/>
                    <a:pt x="997839" y="331375"/>
                    <a:pt x="997744" y="291846"/>
                  </a:cubicBezTo>
                  <a:lnTo>
                    <a:pt x="997744" y="175546"/>
                  </a:lnTo>
                  <a:cubicBezTo>
                    <a:pt x="997744" y="136112"/>
                    <a:pt x="965645" y="104013"/>
                    <a:pt x="926306" y="104013"/>
                  </a:cubicBezTo>
                  <a:lnTo>
                    <a:pt x="892588" y="104013"/>
                  </a:lnTo>
                  <a:lnTo>
                    <a:pt x="892588" y="94012"/>
                  </a:lnTo>
                  <a:cubicBezTo>
                    <a:pt x="892588" y="42100"/>
                    <a:pt x="850392" y="0"/>
                    <a:pt x="798576" y="0"/>
                  </a:cubicBezTo>
                  <a:lnTo>
                    <a:pt x="222218" y="0"/>
                  </a:lnTo>
                  <a:cubicBezTo>
                    <a:pt x="221837" y="0"/>
                    <a:pt x="221456" y="95"/>
                    <a:pt x="221171" y="95"/>
                  </a:cubicBezTo>
                  <a:cubicBezTo>
                    <a:pt x="220789" y="95"/>
                    <a:pt x="220409" y="0"/>
                    <a:pt x="220123" y="0"/>
                  </a:cubicBezTo>
                  <a:lnTo>
                    <a:pt x="102965" y="0"/>
                  </a:lnTo>
                  <a:cubicBezTo>
                    <a:pt x="46196" y="0"/>
                    <a:pt x="0" y="46101"/>
                    <a:pt x="0" y="102775"/>
                  </a:cubicBezTo>
                  <a:lnTo>
                    <a:pt x="0" y="270891"/>
                  </a:lnTo>
                  <a:cubicBezTo>
                    <a:pt x="0" y="280702"/>
                    <a:pt x="7906" y="288608"/>
                    <a:pt x="17717" y="288608"/>
                  </a:cubicBezTo>
                  <a:cubicBezTo>
                    <a:pt x="27527" y="288608"/>
                    <a:pt x="35433" y="280702"/>
                    <a:pt x="35433" y="270891"/>
                  </a:cubicBezTo>
                  <a:lnTo>
                    <a:pt x="35433" y="102775"/>
                  </a:lnTo>
                  <a:cubicBezTo>
                    <a:pt x="35433" y="65627"/>
                    <a:pt x="65722" y="35433"/>
                    <a:pt x="102870" y="35433"/>
                  </a:cubicBezTo>
                  <a:lnTo>
                    <a:pt x="204502" y="35433"/>
                  </a:lnTo>
                  <a:lnTo>
                    <a:pt x="204502" y="1061847"/>
                  </a:lnTo>
                  <a:lnTo>
                    <a:pt x="102870" y="1061847"/>
                  </a:lnTo>
                  <a:cubicBezTo>
                    <a:pt x="65722" y="1061847"/>
                    <a:pt x="35433" y="1031557"/>
                    <a:pt x="35433" y="994505"/>
                  </a:cubicBezTo>
                  <a:lnTo>
                    <a:pt x="35433" y="420053"/>
                  </a:lnTo>
                  <a:cubicBezTo>
                    <a:pt x="35433" y="410242"/>
                    <a:pt x="27527" y="402336"/>
                    <a:pt x="17717" y="402336"/>
                  </a:cubicBezTo>
                  <a:cubicBezTo>
                    <a:pt x="7906" y="402336"/>
                    <a:pt x="0" y="410242"/>
                    <a:pt x="0" y="420053"/>
                  </a:cubicBezTo>
                  <a:lnTo>
                    <a:pt x="0" y="994505"/>
                  </a:lnTo>
                  <a:cubicBezTo>
                    <a:pt x="0" y="1051179"/>
                    <a:pt x="46196" y="1097280"/>
                    <a:pt x="102965" y="1097280"/>
                  </a:cubicBezTo>
                  <a:lnTo>
                    <a:pt x="220123" y="1097280"/>
                  </a:lnTo>
                  <a:cubicBezTo>
                    <a:pt x="220504" y="1097280"/>
                    <a:pt x="220885" y="1097185"/>
                    <a:pt x="221171" y="1097185"/>
                  </a:cubicBezTo>
                  <a:cubicBezTo>
                    <a:pt x="221551" y="1097185"/>
                    <a:pt x="221933" y="1097280"/>
                    <a:pt x="222218" y="1097280"/>
                  </a:cubicBezTo>
                  <a:lnTo>
                    <a:pt x="798576" y="1097280"/>
                  </a:lnTo>
                  <a:cubicBezTo>
                    <a:pt x="849154" y="1097280"/>
                    <a:pt x="890492" y="1057085"/>
                    <a:pt x="892397" y="1006983"/>
                  </a:cubicBezTo>
                  <a:lnTo>
                    <a:pt x="930307" y="1006983"/>
                  </a:lnTo>
                  <a:cubicBezTo>
                    <a:pt x="968121" y="1006983"/>
                    <a:pt x="998887" y="976503"/>
                    <a:pt x="998887" y="938879"/>
                  </a:cubicBezTo>
                  <a:lnTo>
                    <a:pt x="998887" y="815626"/>
                  </a:lnTo>
                  <a:cubicBezTo>
                    <a:pt x="998887" y="778097"/>
                    <a:pt x="968121" y="747522"/>
                    <a:pt x="930307" y="747522"/>
                  </a:cubicBezTo>
                  <a:lnTo>
                    <a:pt x="892588" y="747522"/>
                  </a:lnTo>
                  <a:lnTo>
                    <a:pt x="892588" y="684657"/>
                  </a:lnTo>
                  <a:lnTo>
                    <a:pt x="932593" y="684657"/>
                  </a:lnTo>
                  <a:close/>
                  <a:moveTo>
                    <a:pt x="892778" y="460629"/>
                  </a:moveTo>
                  <a:lnTo>
                    <a:pt x="932593" y="460629"/>
                  </a:lnTo>
                  <a:cubicBezTo>
                    <a:pt x="949452" y="460629"/>
                    <a:pt x="963263" y="474345"/>
                    <a:pt x="963263" y="491109"/>
                  </a:cubicBezTo>
                  <a:lnTo>
                    <a:pt x="963263" y="618839"/>
                  </a:lnTo>
                  <a:cubicBezTo>
                    <a:pt x="963263" y="635603"/>
                    <a:pt x="949452" y="649319"/>
                    <a:pt x="932593" y="649319"/>
                  </a:cubicBezTo>
                  <a:lnTo>
                    <a:pt x="892778" y="649319"/>
                  </a:lnTo>
                  <a:lnTo>
                    <a:pt x="892778" y="460629"/>
                  </a:lnTo>
                  <a:close/>
                  <a:moveTo>
                    <a:pt x="892588" y="139637"/>
                  </a:moveTo>
                  <a:lnTo>
                    <a:pt x="926402" y="139637"/>
                  </a:lnTo>
                  <a:cubicBezTo>
                    <a:pt x="946213" y="139637"/>
                    <a:pt x="962501" y="155829"/>
                    <a:pt x="962501" y="175736"/>
                  </a:cubicBezTo>
                  <a:lnTo>
                    <a:pt x="962501" y="292037"/>
                  </a:lnTo>
                  <a:cubicBezTo>
                    <a:pt x="962501" y="311849"/>
                    <a:pt x="946309" y="328136"/>
                    <a:pt x="926402" y="328136"/>
                  </a:cubicBezTo>
                  <a:lnTo>
                    <a:pt x="892588" y="328136"/>
                  </a:lnTo>
                  <a:lnTo>
                    <a:pt x="892588" y="139637"/>
                  </a:lnTo>
                  <a:close/>
                  <a:moveTo>
                    <a:pt x="857060" y="1003268"/>
                  </a:moveTo>
                  <a:cubicBezTo>
                    <a:pt x="857060" y="1035653"/>
                    <a:pt x="830675" y="1061847"/>
                    <a:pt x="798481" y="1061847"/>
                  </a:cubicBezTo>
                  <a:lnTo>
                    <a:pt x="246793" y="1061847"/>
                  </a:lnTo>
                  <a:lnTo>
                    <a:pt x="246793" y="35528"/>
                  </a:lnTo>
                  <a:lnTo>
                    <a:pt x="798481" y="35528"/>
                  </a:lnTo>
                  <a:cubicBezTo>
                    <a:pt x="830866" y="35528"/>
                    <a:pt x="857060" y="61913"/>
                    <a:pt x="857060" y="94107"/>
                  </a:cubicBezTo>
                  <a:lnTo>
                    <a:pt x="857060" y="1003268"/>
                  </a:lnTo>
                  <a:close/>
                  <a:moveTo>
                    <a:pt x="892778" y="782955"/>
                  </a:moveTo>
                  <a:lnTo>
                    <a:pt x="930307" y="782955"/>
                  </a:lnTo>
                  <a:cubicBezTo>
                    <a:pt x="948499" y="782955"/>
                    <a:pt x="963168" y="797624"/>
                    <a:pt x="963168" y="815626"/>
                  </a:cubicBezTo>
                  <a:lnTo>
                    <a:pt x="963168" y="938879"/>
                  </a:lnTo>
                  <a:cubicBezTo>
                    <a:pt x="963168" y="956977"/>
                    <a:pt x="948404" y="971550"/>
                    <a:pt x="930307" y="971550"/>
                  </a:cubicBezTo>
                  <a:lnTo>
                    <a:pt x="892778" y="971550"/>
                  </a:lnTo>
                  <a:lnTo>
                    <a:pt x="892778" y="78295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5" name="Google Shape;275;p1"/>
            <p:cNvSpPr/>
            <p:nvPr/>
          </p:nvSpPr>
          <p:spPr>
            <a:xfrm>
              <a:off x="5034057" y="3079432"/>
              <a:ext cx="365664" cy="246792"/>
            </a:xfrm>
            <a:custGeom>
              <a:avLst/>
              <a:gdLst/>
              <a:ahLst/>
              <a:cxnLst/>
              <a:rect l="l" t="t" r="r" b="b"/>
              <a:pathLst>
                <a:path w="365664" h="246792" extrusionOk="0">
                  <a:moveTo>
                    <a:pt x="309372" y="0"/>
                  </a:moveTo>
                  <a:lnTo>
                    <a:pt x="56293" y="0"/>
                  </a:lnTo>
                  <a:cubicBezTo>
                    <a:pt x="25337" y="0"/>
                    <a:pt x="0" y="25241"/>
                    <a:pt x="0" y="56293"/>
                  </a:cubicBezTo>
                  <a:lnTo>
                    <a:pt x="0" y="190500"/>
                  </a:lnTo>
                  <a:cubicBezTo>
                    <a:pt x="0" y="221551"/>
                    <a:pt x="25241" y="246793"/>
                    <a:pt x="56293" y="246793"/>
                  </a:cubicBezTo>
                  <a:lnTo>
                    <a:pt x="309372" y="246793"/>
                  </a:lnTo>
                  <a:cubicBezTo>
                    <a:pt x="340328" y="246793"/>
                    <a:pt x="365665" y="221456"/>
                    <a:pt x="365665" y="190500"/>
                  </a:cubicBezTo>
                  <a:lnTo>
                    <a:pt x="365665" y="56293"/>
                  </a:lnTo>
                  <a:cubicBezTo>
                    <a:pt x="365665" y="25241"/>
                    <a:pt x="340424" y="0"/>
                    <a:pt x="309372" y="0"/>
                  </a:cubicBezTo>
                  <a:close/>
                  <a:moveTo>
                    <a:pt x="330137" y="190405"/>
                  </a:moveTo>
                  <a:cubicBezTo>
                    <a:pt x="330137" y="201930"/>
                    <a:pt x="320802" y="211264"/>
                    <a:pt x="309277" y="211264"/>
                  </a:cubicBezTo>
                  <a:lnTo>
                    <a:pt x="56198" y="211264"/>
                  </a:lnTo>
                  <a:cubicBezTo>
                    <a:pt x="44672" y="211264"/>
                    <a:pt x="35338" y="201930"/>
                    <a:pt x="35338" y="190405"/>
                  </a:cubicBezTo>
                  <a:lnTo>
                    <a:pt x="35338" y="56197"/>
                  </a:lnTo>
                  <a:cubicBezTo>
                    <a:pt x="35338" y="44672"/>
                    <a:pt x="44672" y="35338"/>
                    <a:pt x="56198" y="35338"/>
                  </a:cubicBezTo>
                  <a:lnTo>
                    <a:pt x="309277" y="35338"/>
                  </a:lnTo>
                  <a:cubicBezTo>
                    <a:pt x="320802" y="35338"/>
                    <a:pt x="330137" y="44672"/>
                    <a:pt x="330137" y="56197"/>
                  </a:cubicBezTo>
                  <a:lnTo>
                    <a:pt x="330137" y="19040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6" name="Google Shape;276;p1"/>
            <p:cNvSpPr/>
            <p:nvPr/>
          </p:nvSpPr>
          <p:spPr>
            <a:xfrm>
              <a:off x="5093398" y="3154870"/>
              <a:ext cx="246887" cy="35433"/>
            </a:xfrm>
            <a:custGeom>
              <a:avLst/>
              <a:gdLst/>
              <a:ahLst/>
              <a:cxnLst/>
              <a:rect l="l" t="t" r="r" b="b"/>
              <a:pathLst>
                <a:path w="246887" h="35433" extrusionOk="0">
                  <a:moveTo>
                    <a:pt x="229171" y="571"/>
                  </a:moveTo>
                  <a:lnTo>
                    <a:pt x="17717" y="0"/>
                  </a:lnTo>
                  <a:cubicBezTo>
                    <a:pt x="7906" y="0"/>
                    <a:pt x="0" y="7810"/>
                    <a:pt x="0" y="17431"/>
                  </a:cubicBezTo>
                  <a:cubicBezTo>
                    <a:pt x="0" y="26956"/>
                    <a:pt x="7906" y="34862"/>
                    <a:pt x="17717" y="34862"/>
                  </a:cubicBezTo>
                  <a:lnTo>
                    <a:pt x="229171" y="35433"/>
                  </a:lnTo>
                  <a:cubicBezTo>
                    <a:pt x="238887" y="35433"/>
                    <a:pt x="246888" y="27622"/>
                    <a:pt x="246888" y="18002"/>
                  </a:cubicBezTo>
                  <a:cubicBezTo>
                    <a:pt x="246888" y="8477"/>
                    <a:pt x="238982" y="571"/>
                    <a:pt x="229171" y="57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7" name="Google Shape;277;p1"/>
            <p:cNvSpPr/>
            <p:nvPr/>
          </p:nvSpPr>
          <p:spPr>
            <a:xfrm>
              <a:off x="5093398" y="3210877"/>
              <a:ext cx="246887" cy="36575"/>
            </a:xfrm>
            <a:custGeom>
              <a:avLst/>
              <a:gdLst/>
              <a:ahLst/>
              <a:cxnLst/>
              <a:rect l="l" t="t" r="r" b="b"/>
              <a:pathLst>
                <a:path w="246887" h="36575" extrusionOk="0">
                  <a:moveTo>
                    <a:pt x="229171" y="571"/>
                  </a:moveTo>
                  <a:lnTo>
                    <a:pt x="17717" y="0"/>
                  </a:lnTo>
                  <a:cubicBezTo>
                    <a:pt x="7906" y="0"/>
                    <a:pt x="0" y="8001"/>
                    <a:pt x="0" y="18002"/>
                  </a:cubicBezTo>
                  <a:cubicBezTo>
                    <a:pt x="0" y="27813"/>
                    <a:pt x="7906" y="36004"/>
                    <a:pt x="17717" y="36004"/>
                  </a:cubicBezTo>
                  <a:lnTo>
                    <a:pt x="229171" y="36576"/>
                  </a:lnTo>
                  <a:cubicBezTo>
                    <a:pt x="238887" y="36576"/>
                    <a:pt x="246888" y="28575"/>
                    <a:pt x="246888" y="18574"/>
                  </a:cubicBezTo>
                  <a:cubicBezTo>
                    <a:pt x="246888" y="8668"/>
                    <a:pt x="238982" y="571"/>
                    <a:pt x="229171" y="571"/>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78" name="Google Shape;278;p1"/>
          <p:cNvGrpSpPr/>
          <p:nvPr/>
        </p:nvGrpSpPr>
        <p:grpSpPr>
          <a:xfrm rot="-1503216">
            <a:off x="358739" y="3640696"/>
            <a:ext cx="813890" cy="1023327"/>
            <a:chOff x="6477570" y="1322641"/>
            <a:chExt cx="1052702" cy="1323593"/>
          </a:xfrm>
        </p:grpSpPr>
        <p:sp>
          <p:nvSpPr>
            <p:cNvPr id="279" name="Google Shape;279;p1"/>
            <p:cNvSpPr/>
            <p:nvPr/>
          </p:nvSpPr>
          <p:spPr>
            <a:xfrm>
              <a:off x="6477570" y="1428940"/>
              <a:ext cx="121158" cy="402716"/>
            </a:xfrm>
            <a:custGeom>
              <a:avLst/>
              <a:gdLst/>
              <a:ahLst/>
              <a:cxnLst/>
              <a:rect l="l" t="t" r="r" b="b"/>
              <a:pathLst>
                <a:path w="121158" h="402716" extrusionOk="0">
                  <a:moveTo>
                    <a:pt x="0" y="385000"/>
                  </a:moveTo>
                  <a:lnTo>
                    <a:pt x="0" y="118015"/>
                  </a:lnTo>
                  <a:cubicBezTo>
                    <a:pt x="0" y="64103"/>
                    <a:pt x="36290" y="18574"/>
                    <a:pt x="85725" y="4572"/>
                  </a:cubicBezTo>
                  <a:cubicBezTo>
                    <a:pt x="96012" y="1619"/>
                    <a:pt x="106871" y="0"/>
                    <a:pt x="118110" y="0"/>
                  </a:cubicBezTo>
                  <a:lnTo>
                    <a:pt x="121158" y="0"/>
                  </a:lnTo>
                  <a:lnTo>
                    <a:pt x="121158" y="35433"/>
                  </a:lnTo>
                  <a:lnTo>
                    <a:pt x="118110" y="35433"/>
                  </a:lnTo>
                  <a:cubicBezTo>
                    <a:pt x="106585" y="35433"/>
                    <a:pt x="95631" y="37814"/>
                    <a:pt x="85725" y="42005"/>
                  </a:cubicBezTo>
                  <a:cubicBezTo>
                    <a:pt x="56197" y="54673"/>
                    <a:pt x="35433" y="83915"/>
                    <a:pt x="35433" y="118015"/>
                  </a:cubicBezTo>
                  <a:lnTo>
                    <a:pt x="35433" y="385000"/>
                  </a:lnTo>
                  <a:cubicBezTo>
                    <a:pt x="35433" y="394811"/>
                    <a:pt x="27527" y="402717"/>
                    <a:pt x="17717" y="402717"/>
                  </a:cubicBezTo>
                  <a:cubicBezTo>
                    <a:pt x="7906" y="402717"/>
                    <a:pt x="0" y="394811"/>
                    <a:pt x="0" y="38500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0" name="Google Shape;280;p1"/>
            <p:cNvSpPr/>
            <p:nvPr/>
          </p:nvSpPr>
          <p:spPr>
            <a:xfrm>
              <a:off x="6669595"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1" name="Google Shape;281;p1"/>
            <p:cNvSpPr/>
            <p:nvPr/>
          </p:nvSpPr>
          <p:spPr>
            <a:xfrm>
              <a:off x="6917626"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2" name="Google Shape;282;p1"/>
            <p:cNvSpPr/>
            <p:nvPr/>
          </p:nvSpPr>
          <p:spPr>
            <a:xfrm>
              <a:off x="7165657" y="1428940"/>
              <a:ext cx="177165" cy="35433"/>
            </a:xfrm>
            <a:custGeom>
              <a:avLst/>
              <a:gdLst/>
              <a:ahLst/>
              <a:cxnLst/>
              <a:rect l="l" t="t" r="r" b="b"/>
              <a:pathLst>
                <a:path w="177165" h="35433" extrusionOk="0">
                  <a:moveTo>
                    <a:pt x="0" y="0"/>
                  </a:moveTo>
                  <a:lnTo>
                    <a:pt x="177165" y="0"/>
                  </a:lnTo>
                  <a:lnTo>
                    <a:pt x="177165" y="35433"/>
                  </a:lnTo>
                  <a:lnTo>
                    <a:pt x="0"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3" name="Google Shape;283;p1"/>
            <p:cNvSpPr/>
            <p:nvPr/>
          </p:nvSpPr>
          <p:spPr>
            <a:xfrm>
              <a:off x="6477570" y="1429035"/>
              <a:ext cx="1052702" cy="1217199"/>
            </a:xfrm>
            <a:custGeom>
              <a:avLst/>
              <a:gdLst/>
              <a:ahLst/>
              <a:cxnLst/>
              <a:rect l="l" t="t" r="r" b="b"/>
              <a:pathLst>
                <a:path w="1052702" h="1217199" extrusionOk="0">
                  <a:moveTo>
                    <a:pt x="1052703" y="117920"/>
                  </a:moveTo>
                  <a:lnTo>
                    <a:pt x="1052703" y="1099090"/>
                  </a:lnTo>
                  <a:cubicBezTo>
                    <a:pt x="1052703" y="1164241"/>
                    <a:pt x="999649" y="1217200"/>
                    <a:pt x="934498" y="1217200"/>
                  </a:cubicBezTo>
                  <a:lnTo>
                    <a:pt x="118110" y="1217200"/>
                  </a:lnTo>
                  <a:cubicBezTo>
                    <a:pt x="52959" y="1217200"/>
                    <a:pt x="0" y="1164241"/>
                    <a:pt x="0" y="1099090"/>
                  </a:cubicBezTo>
                  <a:lnTo>
                    <a:pt x="0" y="1066038"/>
                  </a:lnTo>
                  <a:cubicBezTo>
                    <a:pt x="0" y="1056227"/>
                    <a:pt x="7906" y="1048321"/>
                    <a:pt x="17717" y="1048321"/>
                  </a:cubicBezTo>
                  <a:cubicBezTo>
                    <a:pt x="27527" y="1048321"/>
                    <a:pt x="35433" y="1056227"/>
                    <a:pt x="35433" y="1066038"/>
                  </a:cubicBezTo>
                  <a:lnTo>
                    <a:pt x="35433" y="1099090"/>
                  </a:lnTo>
                  <a:cubicBezTo>
                    <a:pt x="35433" y="1144619"/>
                    <a:pt x="72485" y="1181672"/>
                    <a:pt x="118110" y="1181672"/>
                  </a:cubicBezTo>
                  <a:lnTo>
                    <a:pt x="934498" y="1181672"/>
                  </a:lnTo>
                  <a:cubicBezTo>
                    <a:pt x="980027" y="1181672"/>
                    <a:pt x="1017175" y="1144715"/>
                    <a:pt x="1017175" y="1099090"/>
                  </a:cubicBezTo>
                  <a:lnTo>
                    <a:pt x="1017175" y="117920"/>
                  </a:lnTo>
                  <a:cubicBezTo>
                    <a:pt x="1017175" y="85630"/>
                    <a:pt x="998601" y="57626"/>
                    <a:pt x="971550" y="44006"/>
                  </a:cubicBezTo>
                  <a:cubicBezTo>
                    <a:pt x="960882" y="38672"/>
                    <a:pt x="948880" y="35624"/>
                    <a:pt x="936117" y="35338"/>
                  </a:cubicBezTo>
                  <a:lnTo>
                    <a:pt x="936117" y="0"/>
                  </a:lnTo>
                  <a:cubicBezTo>
                    <a:pt x="948500" y="95"/>
                    <a:pt x="960406" y="2191"/>
                    <a:pt x="971550" y="5905"/>
                  </a:cubicBezTo>
                  <a:cubicBezTo>
                    <a:pt x="1018604" y="21431"/>
                    <a:pt x="1052703" y="65723"/>
                    <a:pt x="1052703" y="117920"/>
                  </a:cubicBez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4" name="Google Shape;284;p1"/>
            <p:cNvSpPr/>
            <p:nvPr/>
          </p:nvSpPr>
          <p:spPr>
            <a:xfrm>
              <a:off x="6646830" y="1913476"/>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5" name="Google Shape;285;p1"/>
            <p:cNvSpPr/>
            <p:nvPr/>
          </p:nvSpPr>
          <p:spPr>
            <a:xfrm>
              <a:off x="6646830" y="1747837"/>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6" name="Google Shape;286;p1"/>
            <p:cNvSpPr/>
            <p:nvPr/>
          </p:nvSpPr>
          <p:spPr>
            <a:xfrm>
              <a:off x="6646830" y="2079307"/>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7" name="Google Shape;287;p1"/>
            <p:cNvSpPr/>
            <p:nvPr/>
          </p:nvSpPr>
          <p:spPr>
            <a:xfrm>
              <a:off x="6646830" y="2232373"/>
              <a:ext cx="714279" cy="35432"/>
            </a:xfrm>
            <a:custGeom>
              <a:avLst/>
              <a:gdLst/>
              <a:ahLst/>
              <a:cxnLst/>
              <a:rect l="l" t="t" r="r" b="b"/>
              <a:pathLst>
                <a:path w="714279" h="35432"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527"/>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8" name="Google Shape;288;p1"/>
            <p:cNvSpPr/>
            <p:nvPr/>
          </p:nvSpPr>
          <p:spPr>
            <a:xfrm>
              <a:off x="6646830" y="2398203"/>
              <a:ext cx="714279" cy="35433"/>
            </a:xfrm>
            <a:custGeom>
              <a:avLst/>
              <a:gdLst/>
              <a:ahLst/>
              <a:cxnLst/>
              <a:rect l="l" t="t" r="r" b="b"/>
              <a:pathLst>
                <a:path w="714279" h="35433" extrusionOk="0">
                  <a:moveTo>
                    <a:pt x="696563" y="35433"/>
                  </a:moveTo>
                  <a:lnTo>
                    <a:pt x="17717" y="35433"/>
                  </a:lnTo>
                  <a:cubicBezTo>
                    <a:pt x="7906" y="35433"/>
                    <a:pt x="0" y="27527"/>
                    <a:pt x="0" y="17717"/>
                  </a:cubicBezTo>
                  <a:cubicBezTo>
                    <a:pt x="0" y="7906"/>
                    <a:pt x="7906" y="0"/>
                    <a:pt x="17717" y="0"/>
                  </a:cubicBezTo>
                  <a:lnTo>
                    <a:pt x="696563" y="0"/>
                  </a:lnTo>
                  <a:cubicBezTo>
                    <a:pt x="706374" y="0"/>
                    <a:pt x="714280" y="7906"/>
                    <a:pt x="714280" y="17717"/>
                  </a:cubicBezTo>
                  <a:cubicBezTo>
                    <a:pt x="714280" y="27432"/>
                    <a:pt x="706374" y="35433"/>
                    <a:pt x="696563" y="35433"/>
                  </a:cubicBezTo>
                  <a:lnTo>
                    <a:pt x="696563" y="35433"/>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9" name="Google Shape;289;p1"/>
            <p:cNvSpPr/>
            <p:nvPr/>
          </p:nvSpPr>
          <p:spPr>
            <a:xfrm>
              <a:off x="6478713" y="1870138"/>
              <a:ext cx="35433" cy="529209"/>
            </a:xfrm>
            <a:custGeom>
              <a:avLst/>
              <a:gdLst/>
              <a:ahLst/>
              <a:cxnLst/>
              <a:rect l="l" t="t" r="r" b="b"/>
              <a:pathLst>
                <a:path w="35433" h="529209" extrusionOk="0">
                  <a:moveTo>
                    <a:pt x="17717" y="529209"/>
                  </a:moveTo>
                  <a:cubicBezTo>
                    <a:pt x="7906" y="529209"/>
                    <a:pt x="0" y="521303"/>
                    <a:pt x="0" y="511493"/>
                  </a:cubicBezTo>
                  <a:lnTo>
                    <a:pt x="0" y="17717"/>
                  </a:lnTo>
                  <a:cubicBezTo>
                    <a:pt x="0" y="7906"/>
                    <a:pt x="7906" y="0"/>
                    <a:pt x="17717" y="0"/>
                  </a:cubicBezTo>
                  <a:cubicBezTo>
                    <a:pt x="27527" y="0"/>
                    <a:pt x="35433" y="7906"/>
                    <a:pt x="35433" y="17717"/>
                  </a:cubicBezTo>
                  <a:lnTo>
                    <a:pt x="35433" y="511397"/>
                  </a:lnTo>
                  <a:cubicBezTo>
                    <a:pt x="35433" y="521208"/>
                    <a:pt x="27527" y="529209"/>
                    <a:pt x="17717" y="529209"/>
                  </a:cubicBezTo>
                  <a:lnTo>
                    <a:pt x="17717" y="529209"/>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0" name="Google Shape;290;p1"/>
            <p:cNvSpPr/>
            <p:nvPr/>
          </p:nvSpPr>
          <p:spPr>
            <a:xfrm>
              <a:off x="6563295"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1" name="Google Shape;291;p1"/>
            <p:cNvSpPr/>
            <p:nvPr/>
          </p:nvSpPr>
          <p:spPr>
            <a:xfrm>
              <a:off x="6811327"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2" name="Google Shape;292;p1"/>
            <p:cNvSpPr/>
            <p:nvPr/>
          </p:nvSpPr>
          <p:spPr>
            <a:xfrm>
              <a:off x="7059358" y="1322641"/>
              <a:ext cx="141731" cy="248030"/>
            </a:xfrm>
            <a:custGeom>
              <a:avLst/>
              <a:gdLst/>
              <a:ahLst/>
              <a:cxnLst/>
              <a:rect l="l" t="t" r="r" b="b"/>
              <a:pathLst>
                <a:path w="141731"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8"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3" name="Google Shape;293;p1"/>
            <p:cNvSpPr/>
            <p:nvPr/>
          </p:nvSpPr>
          <p:spPr>
            <a:xfrm>
              <a:off x="7307388" y="1322641"/>
              <a:ext cx="141732" cy="248030"/>
            </a:xfrm>
            <a:custGeom>
              <a:avLst/>
              <a:gdLst/>
              <a:ahLst/>
              <a:cxnLst/>
              <a:rect l="l" t="t" r="r" b="b"/>
              <a:pathLst>
                <a:path w="141732" h="248030" extrusionOk="0">
                  <a:moveTo>
                    <a:pt x="70866" y="0"/>
                  </a:moveTo>
                  <a:cubicBezTo>
                    <a:pt x="31718" y="0"/>
                    <a:pt x="0" y="31718"/>
                    <a:pt x="0" y="70866"/>
                  </a:cubicBezTo>
                  <a:lnTo>
                    <a:pt x="0" y="177165"/>
                  </a:lnTo>
                  <a:cubicBezTo>
                    <a:pt x="0" y="216218"/>
                    <a:pt x="31718" y="248031"/>
                    <a:pt x="70866" y="248031"/>
                  </a:cubicBezTo>
                  <a:cubicBezTo>
                    <a:pt x="109823" y="248031"/>
                    <a:pt x="141732" y="216218"/>
                    <a:pt x="141732" y="177165"/>
                  </a:cubicBezTo>
                  <a:lnTo>
                    <a:pt x="141732" y="70866"/>
                  </a:lnTo>
                  <a:cubicBezTo>
                    <a:pt x="141732" y="31718"/>
                    <a:pt x="109919" y="0"/>
                    <a:pt x="70866" y="0"/>
                  </a:cubicBezTo>
                  <a:close/>
                  <a:moveTo>
                    <a:pt x="106299" y="177165"/>
                  </a:moveTo>
                  <a:cubicBezTo>
                    <a:pt x="106299" y="196596"/>
                    <a:pt x="90297" y="212598"/>
                    <a:pt x="70866" y="212598"/>
                  </a:cubicBezTo>
                  <a:cubicBezTo>
                    <a:pt x="51340" y="212598"/>
                    <a:pt x="35433" y="196596"/>
                    <a:pt x="35433" y="177165"/>
                  </a:cubicBezTo>
                  <a:lnTo>
                    <a:pt x="35433" y="70866"/>
                  </a:lnTo>
                  <a:cubicBezTo>
                    <a:pt x="35433" y="51340"/>
                    <a:pt x="51340" y="35433"/>
                    <a:pt x="70866" y="35433"/>
                  </a:cubicBezTo>
                  <a:cubicBezTo>
                    <a:pt x="90297" y="35433"/>
                    <a:pt x="106299" y="51340"/>
                    <a:pt x="106299" y="70866"/>
                  </a:cubicBezTo>
                  <a:lnTo>
                    <a:pt x="106299" y="177165"/>
                  </a:lnTo>
                  <a:close/>
                </a:path>
              </a:pathLst>
            </a:custGeom>
            <a:solidFill>
              <a:srgbClr val="FFFFFF">
                <a:alpha val="1573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94" name="Google Shape;294;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lt1"/>
                </a:solidFill>
                <a:latin typeface="Impact"/>
                <a:ea typeface="Impact"/>
                <a:cs typeface="Impact"/>
                <a:sym typeface="Impact"/>
              </a:defRPr>
            </a:lvl1pPr>
            <a:lvl2pPr lvl="1" algn="r">
              <a:buNone/>
              <a:defRPr sz="1300">
                <a:solidFill>
                  <a:schemeClr val="lt1"/>
                </a:solidFill>
                <a:latin typeface="Impact"/>
                <a:ea typeface="Impact"/>
                <a:cs typeface="Impact"/>
                <a:sym typeface="Impact"/>
              </a:defRPr>
            </a:lvl2pPr>
            <a:lvl3pPr lvl="2" algn="r">
              <a:buNone/>
              <a:defRPr sz="1300">
                <a:solidFill>
                  <a:schemeClr val="lt1"/>
                </a:solidFill>
                <a:latin typeface="Impact"/>
                <a:ea typeface="Impact"/>
                <a:cs typeface="Impact"/>
                <a:sym typeface="Impact"/>
              </a:defRPr>
            </a:lvl3pPr>
            <a:lvl4pPr lvl="3" algn="r">
              <a:buNone/>
              <a:defRPr sz="1300">
                <a:solidFill>
                  <a:schemeClr val="lt1"/>
                </a:solidFill>
                <a:latin typeface="Impact"/>
                <a:ea typeface="Impact"/>
                <a:cs typeface="Impact"/>
                <a:sym typeface="Impact"/>
              </a:defRPr>
            </a:lvl4pPr>
            <a:lvl5pPr lvl="4" algn="r">
              <a:buNone/>
              <a:defRPr sz="1300">
                <a:solidFill>
                  <a:schemeClr val="lt1"/>
                </a:solidFill>
                <a:latin typeface="Impact"/>
                <a:ea typeface="Impact"/>
                <a:cs typeface="Impact"/>
                <a:sym typeface="Impact"/>
              </a:defRPr>
            </a:lvl5pPr>
            <a:lvl6pPr lvl="5" algn="r">
              <a:buNone/>
              <a:defRPr sz="1300">
                <a:solidFill>
                  <a:schemeClr val="lt1"/>
                </a:solidFill>
                <a:latin typeface="Impact"/>
                <a:ea typeface="Impact"/>
                <a:cs typeface="Impact"/>
                <a:sym typeface="Impact"/>
              </a:defRPr>
            </a:lvl6pPr>
            <a:lvl7pPr lvl="6" algn="r">
              <a:buNone/>
              <a:defRPr sz="1300">
                <a:solidFill>
                  <a:schemeClr val="lt1"/>
                </a:solidFill>
                <a:latin typeface="Impact"/>
                <a:ea typeface="Impact"/>
                <a:cs typeface="Impact"/>
                <a:sym typeface="Impact"/>
              </a:defRPr>
            </a:lvl7pPr>
            <a:lvl8pPr lvl="7" algn="r">
              <a:buNone/>
              <a:defRPr sz="1300">
                <a:solidFill>
                  <a:schemeClr val="lt1"/>
                </a:solidFill>
                <a:latin typeface="Impact"/>
                <a:ea typeface="Impact"/>
                <a:cs typeface="Impact"/>
                <a:sym typeface="Impact"/>
              </a:defRPr>
            </a:lvl8pPr>
            <a:lvl9pPr lvl="8" algn="r">
              <a:buNone/>
              <a:defRPr sz="1300">
                <a:solidFill>
                  <a:schemeClr val="lt1"/>
                </a:solidFill>
                <a:latin typeface="Impact"/>
                <a:ea typeface="Impact"/>
                <a:cs typeface="Impact"/>
                <a:sym typeface="Impact"/>
              </a:defRPr>
            </a:lvl9pPr>
          </a:lstStyle>
          <a:p>
            <a:pPr marL="0" lvl="0" indent="0" algn="r" rtl="0">
              <a:spcBef>
                <a:spcPts val="0"/>
              </a:spcBef>
              <a:spcAft>
                <a:spcPts val="0"/>
              </a:spcAft>
              <a:buNone/>
            </a:pPr>
            <a:fld id="{00000000-1234-1234-1234-123412341234}" type="slidenum">
              <a:rPr lang="en"/>
              <a:t>‹#›</a:t>
            </a:fld>
            <a:endParaRPr/>
          </a:p>
        </p:txBody>
      </p:sp>
      <p:sp>
        <p:nvSpPr>
          <p:cNvPr id="295" name="Google Shape;295;p1"/>
          <p:cNvSpPr/>
          <p:nvPr/>
        </p:nvSpPr>
        <p:spPr>
          <a:xfrm rot="5400000">
            <a:off x="-462658" y="6119355"/>
            <a:ext cx="1131345" cy="114589"/>
          </a:xfrm>
          <a:custGeom>
            <a:avLst/>
            <a:gdLst/>
            <a:ahLst/>
            <a:cxnLst/>
            <a:rect l="l" t="t" r="r" b="b"/>
            <a:pathLst>
              <a:path w="919793" h="87640" extrusionOk="0">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slide" Target="slide7.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40000"/>
                <a:lumOff val="60000"/>
              </a:schemeClr>
            </a:gs>
            <a:gs pos="100000">
              <a:srgbClr val="113D8A"/>
            </a:gs>
          </a:gsLst>
          <a:path path="circle">
            <a:fillToRect l="50000" t="50000" r="50000" b="50000"/>
          </a:path>
          <a:tileRect/>
        </a:gradFill>
        <a:effectLst/>
      </p:bgPr>
    </p:bg>
    <p:spTree>
      <p:nvGrpSpPr>
        <p:cNvPr id="1" name="Shape 437"/>
        <p:cNvGrpSpPr/>
        <p:nvPr/>
      </p:nvGrpSpPr>
      <p:grpSpPr>
        <a:xfrm>
          <a:off x="0" y="0"/>
          <a:ext cx="0" cy="0"/>
          <a:chOff x="0" y="0"/>
          <a:chExt cx="0" cy="0"/>
        </a:xfrm>
      </p:grpSpPr>
      <p:sp>
        <p:nvSpPr>
          <p:cNvPr id="438" name="Google Shape;438;p23"/>
          <p:cNvSpPr txBox="1">
            <a:spLocks noGrp="1"/>
          </p:cNvSpPr>
          <p:nvPr>
            <p:ph type="title"/>
          </p:nvPr>
        </p:nvSpPr>
        <p:spPr>
          <a:xfrm>
            <a:off x="892873" y="523005"/>
            <a:ext cx="10182900" cy="3140700"/>
          </a:xfrm>
          <a:prstGeom prst="rect">
            <a:avLst/>
          </a:prstGeom>
        </p:spPr>
        <p:txBody>
          <a:bodyPr spcFirstLastPara="1" wrap="square" lIns="121900" tIns="121900" rIns="121900" bIns="121900" anchor="ctr" anchorCtr="0">
            <a:noAutofit/>
          </a:bodyPr>
          <a:lstStyle/>
          <a:p>
            <a:pPr marL="0" lvl="0" indent="0" algn="l" rtl="0">
              <a:spcBef>
                <a:spcPts val="0"/>
              </a:spcBef>
              <a:spcAft>
                <a:spcPts val="0"/>
              </a:spcAft>
              <a:buNone/>
            </a:pPr>
            <a:r>
              <a:rPr lang="en" dirty="0"/>
              <a:t>RPS Attainment </a:t>
            </a:r>
            <a:r>
              <a:rPr lang="en" dirty="0">
                <a:solidFill>
                  <a:srgbClr val="FFFF00"/>
                </a:solidFill>
              </a:rPr>
              <a:t>2026</a:t>
            </a:r>
            <a:endParaRPr dirty="0">
              <a:solidFill>
                <a:srgbClr val="FFFF00"/>
              </a:solidFill>
            </a:endParaRPr>
          </a:p>
        </p:txBody>
      </p:sp>
      <p:sp>
        <p:nvSpPr>
          <p:cNvPr id="439" name="Google Shape;439;p23"/>
          <p:cNvSpPr txBox="1">
            <a:spLocks noGrp="1"/>
          </p:cNvSpPr>
          <p:nvPr>
            <p:ph type="subTitle" idx="1"/>
          </p:nvPr>
        </p:nvSpPr>
        <p:spPr>
          <a:xfrm>
            <a:off x="280136" y="4848475"/>
            <a:ext cx="10200000" cy="1178614"/>
          </a:xfrm>
          <a:prstGeom prst="rect">
            <a:avLst/>
          </a:prstGeom>
        </p:spPr>
        <p:txBody>
          <a:bodyPr spcFirstLastPara="1" wrap="square" lIns="121900" tIns="121900" rIns="121900" bIns="121900" anchor="t" anchorCtr="0">
            <a:noAutofit/>
          </a:bodyPr>
          <a:lstStyle/>
          <a:p>
            <a:pPr marL="0" lvl="0" indent="0" algn="l" rtl="0">
              <a:spcBef>
                <a:spcPts val="0"/>
              </a:spcBef>
              <a:spcAft>
                <a:spcPts val="2100"/>
              </a:spcAft>
              <a:buNone/>
            </a:pPr>
            <a:r>
              <a:rPr lang="en-GB" b="1" dirty="0"/>
              <a:t>Information</a:t>
            </a:r>
            <a:r>
              <a:rPr lang="en" dirty="0"/>
              <a:t> for Governors, SLT + SEEAT </a:t>
            </a:r>
          </a:p>
          <a:p>
            <a:pPr marL="0" lvl="0" indent="0" algn="l" rtl="0">
              <a:spcBef>
                <a:spcPts val="0"/>
              </a:spcBef>
              <a:spcAft>
                <a:spcPts val="2100"/>
              </a:spcAft>
              <a:buNone/>
            </a:pPr>
            <a:r>
              <a:rPr lang="en" sz="1200" dirty="0"/>
              <a:t>July 2026</a:t>
            </a:r>
          </a:p>
          <a:p>
            <a:pPr marL="0" lvl="0" indent="0" algn="l" rtl="0">
              <a:spcBef>
                <a:spcPts val="0"/>
              </a:spcBef>
              <a:spcAft>
                <a:spcPts val="2100"/>
              </a:spcAft>
              <a:buNone/>
            </a:pPr>
            <a:r>
              <a:rPr lang="en-GB" sz="1600" b="1" dirty="0">
                <a:solidFill>
                  <a:srgbClr val="FFFF00"/>
                </a:solidFill>
              </a:rPr>
              <a:t>Prepared</a:t>
            </a:r>
            <a:r>
              <a:rPr lang="en" sz="1600" b="1" dirty="0">
                <a:solidFill>
                  <a:srgbClr val="FFFF00"/>
                </a:solidFill>
              </a:rPr>
              <a:t> by: </a:t>
            </a:r>
            <a:r>
              <a:rPr lang="en-GB" sz="1600" b="1" dirty="0">
                <a:solidFill>
                  <a:srgbClr val="FFFF00"/>
                </a:solidFill>
              </a:rPr>
              <a:t>S. </a:t>
            </a:r>
            <a:r>
              <a:rPr lang="en" sz="1600" b="1" dirty="0">
                <a:solidFill>
                  <a:srgbClr val="FFFF00"/>
                </a:solidFill>
              </a:rPr>
              <a:t>Owen </a:t>
            </a:r>
            <a:r>
              <a:rPr lang="en" sz="1600" dirty="0">
                <a:solidFill>
                  <a:srgbClr val="FFFF00"/>
                </a:solidFill>
              </a:rPr>
              <a:t>(Headteacher &amp; Assesment Lead)</a:t>
            </a:r>
          </a:p>
          <a:p>
            <a:pPr marL="0" lvl="0" indent="0" algn="l" rtl="0">
              <a:spcBef>
                <a:spcPts val="0"/>
              </a:spcBef>
              <a:spcAft>
                <a:spcPts val="2100"/>
              </a:spcAft>
              <a:buNone/>
            </a:pPr>
            <a:endParaRPr dirty="0"/>
          </a:p>
        </p:txBody>
      </p:sp>
      <p:sp>
        <p:nvSpPr>
          <p:cNvPr id="440" name="Google Shape;440;p23"/>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1</a:t>
            </a:fld>
            <a:endParaRPr/>
          </a:p>
        </p:txBody>
      </p:sp>
      <p:pic>
        <p:nvPicPr>
          <p:cNvPr id="6" name="Picture 5">
            <a:extLst>
              <a:ext uri="{FF2B5EF4-FFF2-40B4-BE49-F238E27FC236}">
                <a16:creationId xmlns:a16="http://schemas.microsoft.com/office/drawing/2014/main" id="{4553EE90-4BE7-3190-8ADD-5A6BD1EDE8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24084" y="3237469"/>
            <a:ext cx="4651514" cy="348889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3177EE"/>
            </a:gs>
            <a:gs pos="100000">
              <a:srgbClr val="113D8A"/>
            </a:gs>
          </a:gsLst>
          <a:path path="circle">
            <a:fillToRect l="50000" t="50000" r="50000" b="50000"/>
          </a:path>
          <a:tileRect/>
        </a:gradFill>
        <a:effectLst/>
      </p:bgPr>
    </p:bg>
    <p:spTree>
      <p:nvGrpSpPr>
        <p:cNvPr id="1" name="Shape 445"/>
        <p:cNvGrpSpPr/>
        <p:nvPr/>
      </p:nvGrpSpPr>
      <p:grpSpPr>
        <a:xfrm>
          <a:off x="0" y="0"/>
          <a:ext cx="0" cy="0"/>
          <a:chOff x="0" y="0"/>
          <a:chExt cx="0" cy="0"/>
        </a:xfrm>
      </p:grpSpPr>
      <p:sp>
        <p:nvSpPr>
          <p:cNvPr id="446" name="Google Shape;446;p24"/>
          <p:cNvSpPr txBox="1">
            <a:spLocks noGrp="1"/>
          </p:cNvSpPr>
          <p:nvPr>
            <p:ph type="title"/>
          </p:nvPr>
        </p:nvSpPr>
        <p:spPr>
          <a:xfrm>
            <a:off x="2949575" y="496897"/>
            <a:ext cx="5112689" cy="14919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dirty="0">
                <a:solidFill>
                  <a:srgbClr val="FFFF00"/>
                </a:solidFill>
              </a:rPr>
              <a:t>Contents</a:t>
            </a:r>
            <a:endParaRPr dirty="0">
              <a:solidFill>
                <a:srgbClr val="FFFF00"/>
              </a:solidFill>
            </a:endParaRPr>
          </a:p>
        </p:txBody>
      </p:sp>
      <p:sp>
        <p:nvSpPr>
          <p:cNvPr id="447" name="Google Shape;447;p24"/>
          <p:cNvSpPr txBox="1">
            <a:spLocks noGrp="1"/>
          </p:cNvSpPr>
          <p:nvPr>
            <p:ph type="body" idx="1"/>
          </p:nvPr>
        </p:nvSpPr>
        <p:spPr>
          <a:xfrm>
            <a:off x="189008" y="3201964"/>
            <a:ext cx="2025675" cy="13227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b="1" dirty="0">
                <a:solidFill>
                  <a:srgbClr val="FFFF00"/>
                </a:solidFill>
                <a:effectLst>
                  <a:outerShdw blurRad="38100" dist="38100" dir="2700000" algn="tl">
                    <a:srgbClr val="000000">
                      <a:alpha val="43137"/>
                    </a:srgbClr>
                  </a:outerShdw>
                </a:effectLst>
              </a:rPr>
              <a:t>Good Level  of Development</a:t>
            </a:r>
            <a:endParaRPr b="1" dirty="0">
              <a:solidFill>
                <a:srgbClr val="FFFF00"/>
              </a:solidFill>
              <a:effectLst>
                <a:outerShdw blurRad="38100" dist="38100" dir="2700000" algn="tl">
                  <a:srgbClr val="000000">
                    <a:alpha val="43137"/>
                  </a:srgbClr>
                </a:outerShdw>
              </a:effectLst>
            </a:endParaRPr>
          </a:p>
        </p:txBody>
      </p:sp>
      <p:sp>
        <p:nvSpPr>
          <p:cNvPr id="448" name="Google Shape;448;p24"/>
          <p:cNvSpPr txBox="1">
            <a:spLocks noGrp="1"/>
          </p:cNvSpPr>
          <p:nvPr>
            <p:ph type="body" idx="2"/>
          </p:nvPr>
        </p:nvSpPr>
        <p:spPr>
          <a:xfrm>
            <a:off x="3015213" y="3123370"/>
            <a:ext cx="1720700" cy="13227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b="1" dirty="0">
                <a:solidFill>
                  <a:srgbClr val="FFFF00"/>
                </a:solidFill>
                <a:effectLst>
                  <a:outerShdw blurRad="38100" dist="38100" dir="2700000" algn="tl">
                    <a:srgbClr val="000000">
                      <a:alpha val="43137"/>
                    </a:srgbClr>
                  </a:outerShdw>
                </a:effectLst>
              </a:rPr>
              <a:t>Phonics    Screening        Check</a:t>
            </a:r>
            <a:endParaRPr b="1" dirty="0">
              <a:solidFill>
                <a:srgbClr val="FFFF00"/>
              </a:solidFill>
              <a:effectLst>
                <a:outerShdw blurRad="38100" dist="38100" dir="2700000" algn="tl">
                  <a:srgbClr val="000000">
                    <a:alpha val="43137"/>
                  </a:srgbClr>
                </a:outerShdw>
              </a:effectLst>
            </a:endParaRPr>
          </a:p>
        </p:txBody>
      </p:sp>
      <p:sp>
        <p:nvSpPr>
          <p:cNvPr id="450" name="Google Shape;450;p24"/>
          <p:cNvSpPr txBox="1">
            <a:spLocks noGrp="1"/>
          </p:cNvSpPr>
          <p:nvPr>
            <p:ph type="body" idx="4"/>
          </p:nvPr>
        </p:nvSpPr>
        <p:spPr>
          <a:xfrm>
            <a:off x="5875237" y="5208301"/>
            <a:ext cx="2147700" cy="1049435"/>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b="1" dirty="0">
                <a:solidFill>
                  <a:srgbClr val="FFFF00"/>
                </a:solidFill>
                <a:effectLst>
                  <a:outerShdw blurRad="38100" dist="38100" dir="2700000" algn="tl">
                    <a:srgbClr val="000000">
                      <a:alpha val="43137"/>
                    </a:srgbClr>
                  </a:outerShdw>
                </a:effectLst>
              </a:rPr>
              <a:t>KS2 Statutory Assessments </a:t>
            </a:r>
            <a:endParaRPr b="1" dirty="0">
              <a:solidFill>
                <a:srgbClr val="FFFF00"/>
              </a:solidFill>
              <a:effectLst>
                <a:outerShdw blurRad="38100" dist="38100" dir="2700000" algn="tl">
                  <a:srgbClr val="000000">
                    <a:alpha val="43137"/>
                  </a:srgbClr>
                </a:outerShdw>
              </a:effectLst>
            </a:endParaRPr>
          </a:p>
        </p:txBody>
      </p:sp>
      <p:sp>
        <p:nvSpPr>
          <p:cNvPr id="451" name="Google Shape;451;p24"/>
          <p:cNvSpPr txBox="1">
            <a:spLocks noGrp="1"/>
          </p:cNvSpPr>
          <p:nvPr>
            <p:ph type="title" idx="5"/>
          </p:nvPr>
        </p:nvSpPr>
        <p:spPr>
          <a:xfrm>
            <a:off x="650594" y="2413431"/>
            <a:ext cx="32946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u="sng" dirty="0">
                <a:solidFill>
                  <a:schemeClr val="hlink"/>
                </a:solidFill>
                <a:hlinkClick r:id="rId3" action="ppaction://hlinksldjump"/>
              </a:rPr>
              <a:t>| EYFS</a:t>
            </a:r>
            <a:endParaRPr dirty="0"/>
          </a:p>
        </p:txBody>
      </p:sp>
      <p:sp>
        <p:nvSpPr>
          <p:cNvPr id="452" name="Google Shape;452;p24"/>
          <p:cNvSpPr txBox="1">
            <a:spLocks noGrp="1"/>
          </p:cNvSpPr>
          <p:nvPr>
            <p:ph type="title" idx="6"/>
          </p:nvPr>
        </p:nvSpPr>
        <p:spPr>
          <a:xfrm>
            <a:off x="3242725" y="2427600"/>
            <a:ext cx="32946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u="sng" dirty="0">
                <a:solidFill>
                  <a:schemeClr val="hlink"/>
                </a:solidFill>
                <a:hlinkClick r:id="rId4" action="ppaction://hlinksldjump"/>
              </a:rPr>
              <a:t>| Year 1</a:t>
            </a:r>
            <a:endParaRPr dirty="0"/>
          </a:p>
        </p:txBody>
      </p:sp>
      <p:sp>
        <p:nvSpPr>
          <p:cNvPr id="454" name="Google Shape;454;p24"/>
          <p:cNvSpPr txBox="1">
            <a:spLocks noGrp="1"/>
          </p:cNvSpPr>
          <p:nvPr>
            <p:ph type="title" idx="8"/>
          </p:nvPr>
        </p:nvSpPr>
        <p:spPr>
          <a:xfrm>
            <a:off x="6193350" y="4342703"/>
            <a:ext cx="21477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u="sng" dirty="0">
                <a:solidFill>
                  <a:schemeClr val="hlink"/>
                </a:solidFill>
                <a:hlinkClick r:id="" action="ppaction://noaction"/>
              </a:rPr>
              <a:t>| Year 6</a:t>
            </a:r>
            <a:endParaRPr dirty="0"/>
          </a:p>
        </p:txBody>
      </p:sp>
      <p:sp>
        <p:nvSpPr>
          <p:cNvPr id="455" name="Google Shape;455;p24"/>
          <p:cNvSpPr txBox="1">
            <a:spLocks noGrp="1"/>
          </p:cNvSpPr>
          <p:nvPr>
            <p:ph type="body" idx="9"/>
          </p:nvPr>
        </p:nvSpPr>
        <p:spPr>
          <a:xfrm>
            <a:off x="5893358" y="3123370"/>
            <a:ext cx="1996111" cy="1322700"/>
          </a:xfrm>
          <a:prstGeom prst="rect">
            <a:avLst/>
          </a:prstGeom>
        </p:spPr>
        <p:txBody>
          <a:bodyPr spcFirstLastPara="1" wrap="square" lIns="121900" tIns="121900" rIns="121900" bIns="121900" anchor="t" anchorCtr="0">
            <a:noAutofit/>
          </a:bodyPr>
          <a:lstStyle/>
          <a:p>
            <a:pPr marL="0" lvl="0" indent="0" algn="ctr" rtl="0">
              <a:spcBef>
                <a:spcPts val="0"/>
              </a:spcBef>
              <a:spcAft>
                <a:spcPts val="2100"/>
              </a:spcAft>
              <a:buNone/>
            </a:pPr>
            <a:r>
              <a:rPr lang="en" b="1" dirty="0">
                <a:solidFill>
                  <a:srgbClr val="FFFF00"/>
                </a:solidFill>
                <a:effectLst>
                  <a:outerShdw blurRad="38100" dist="38100" dir="2700000" algn="tl">
                    <a:srgbClr val="000000">
                      <a:alpha val="43137"/>
                    </a:srgbClr>
                  </a:outerShdw>
                </a:effectLst>
              </a:rPr>
              <a:t>KS1 </a:t>
            </a:r>
            <a:r>
              <a:rPr lang="en" b="1" u="sng" dirty="0">
                <a:solidFill>
                  <a:srgbClr val="FFFF00"/>
                </a:solidFill>
                <a:effectLst>
                  <a:outerShdw blurRad="38100" dist="38100" dir="2700000" algn="tl">
                    <a:srgbClr val="000000">
                      <a:alpha val="43137"/>
                    </a:srgbClr>
                  </a:outerShdw>
                </a:effectLst>
              </a:rPr>
              <a:t>Optional </a:t>
            </a:r>
            <a:r>
              <a:rPr lang="en" b="1" dirty="0">
                <a:solidFill>
                  <a:srgbClr val="FFFF00"/>
                </a:solidFill>
                <a:effectLst>
                  <a:outerShdw blurRad="38100" dist="38100" dir="2700000" algn="tl">
                    <a:srgbClr val="000000">
                      <a:alpha val="43137"/>
                    </a:srgbClr>
                  </a:outerShdw>
                </a:effectLst>
              </a:rPr>
              <a:t>Assessments</a:t>
            </a:r>
            <a:endParaRPr b="1" dirty="0">
              <a:solidFill>
                <a:srgbClr val="FFFF00"/>
              </a:solidFill>
              <a:effectLst>
                <a:outerShdw blurRad="38100" dist="38100" dir="2700000" algn="tl">
                  <a:srgbClr val="000000">
                    <a:alpha val="43137"/>
                  </a:srgbClr>
                </a:outerShdw>
              </a:effectLst>
            </a:endParaRPr>
          </a:p>
        </p:txBody>
      </p:sp>
      <p:sp>
        <p:nvSpPr>
          <p:cNvPr id="456" name="Google Shape;456;p24"/>
          <p:cNvSpPr txBox="1">
            <a:spLocks noGrp="1"/>
          </p:cNvSpPr>
          <p:nvPr>
            <p:ph type="title" idx="14"/>
          </p:nvPr>
        </p:nvSpPr>
        <p:spPr>
          <a:xfrm>
            <a:off x="6096000" y="2427600"/>
            <a:ext cx="2342400" cy="6957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u="sng" dirty="0">
                <a:solidFill>
                  <a:schemeClr val="hlink"/>
                </a:solidFill>
                <a:hlinkClick r:id="rId5" action="ppaction://hlinksldjump"/>
              </a:rPr>
              <a:t>| Year 2</a:t>
            </a:r>
            <a:endParaRPr dirty="0"/>
          </a:p>
        </p:txBody>
      </p:sp>
      <p:sp>
        <p:nvSpPr>
          <p:cNvPr id="457" name="Google Shape;457;p24"/>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16" name="Google Shape;454;p24">
            <a:extLst>
              <a:ext uri="{FF2B5EF4-FFF2-40B4-BE49-F238E27FC236}">
                <a16:creationId xmlns:a16="http://schemas.microsoft.com/office/drawing/2014/main" id="{F265C77A-7AFA-D951-0FD0-E39DA6DB0BCD}"/>
              </a:ext>
            </a:extLst>
          </p:cNvPr>
          <p:cNvSpPr txBox="1">
            <a:spLocks/>
          </p:cNvSpPr>
          <p:nvPr/>
        </p:nvSpPr>
        <p:spPr>
          <a:xfrm>
            <a:off x="3152888" y="4417732"/>
            <a:ext cx="2147700" cy="6957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2600"/>
              <a:buFont typeface="Aldrich"/>
              <a:buNone/>
              <a:defRPr sz="2600" b="0" i="0" u="none" strike="noStrike" cap="none">
                <a:solidFill>
                  <a:schemeClr val="lt1"/>
                </a:solidFill>
                <a:latin typeface="Impact"/>
                <a:ea typeface="Impact"/>
                <a:cs typeface="Impact"/>
                <a:sym typeface="Impact"/>
              </a:defRPr>
            </a:lvl1pPr>
            <a:lvl2pPr marR="0" lvl="1"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2pPr>
            <a:lvl3pPr marR="0" lvl="2"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3pPr>
            <a:lvl4pPr marR="0" lvl="3"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4pPr>
            <a:lvl5pPr marR="0" lvl="4"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5pPr>
            <a:lvl6pPr marR="0" lvl="5"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6pPr>
            <a:lvl7pPr marR="0" lvl="6"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7pPr>
            <a:lvl8pPr marR="0" lvl="7"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8pPr>
            <a:lvl9pPr marR="0" lvl="8"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9pPr>
          </a:lstStyle>
          <a:p>
            <a:r>
              <a:rPr lang="en-GB" u="sng">
                <a:solidFill>
                  <a:schemeClr val="hlink"/>
                </a:solidFill>
                <a:hlinkClick r:id="" action="ppaction://noaction"/>
              </a:rPr>
              <a:t>| Year 6</a:t>
            </a:r>
            <a:endParaRPr lang="en-GB" dirty="0"/>
          </a:p>
        </p:txBody>
      </p:sp>
      <p:sp>
        <p:nvSpPr>
          <p:cNvPr id="17" name="Google Shape;450;p24">
            <a:extLst>
              <a:ext uri="{FF2B5EF4-FFF2-40B4-BE49-F238E27FC236}">
                <a16:creationId xmlns:a16="http://schemas.microsoft.com/office/drawing/2014/main" id="{CC1D45E7-174B-AC1E-1039-2B47C94CF0E1}"/>
              </a:ext>
            </a:extLst>
          </p:cNvPr>
          <p:cNvSpPr txBox="1">
            <a:spLocks/>
          </p:cNvSpPr>
          <p:nvPr/>
        </p:nvSpPr>
        <p:spPr>
          <a:xfrm>
            <a:off x="2907389" y="5219913"/>
            <a:ext cx="1936347" cy="13227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1pPr>
            <a:lvl2pPr marL="914400" marR="0" lvl="1"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2pPr>
            <a:lvl3pPr marL="1371600" marR="0" lvl="2"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3pPr>
            <a:lvl4pPr marL="1828800" marR="0" lvl="3"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4pPr>
            <a:lvl5pPr marL="2286000" marR="0" lvl="4"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5pPr>
            <a:lvl6pPr marL="2743200" marR="0" lvl="5"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6pPr>
            <a:lvl7pPr marL="3200400" marR="0" lvl="6"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7pPr>
            <a:lvl8pPr marL="3657600" marR="0" lvl="7"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8pPr>
            <a:lvl9pPr marL="4114800" marR="0" lvl="8" indent="-355600" algn="l" rtl="0">
              <a:lnSpc>
                <a:spcPct val="100000"/>
              </a:lnSpc>
              <a:spcBef>
                <a:spcPts val="2100"/>
              </a:spcBef>
              <a:spcAft>
                <a:spcPts val="210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9pPr>
          </a:lstStyle>
          <a:p>
            <a:pPr marL="0" indent="0" algn="ctr">
              <a:spcAft>
                <a:spcPts val="2100"/>
              </a:spcAft>
              <a:buFont typeface="Poppins Medium"/>
              <a:buNone/>
            </a:pPr>
            <a:r>
              <a:rPr lang="en-GB" b="1" dirty="0">
                <a:solidFill>
                  <a:srgbClr val="FFFF00"/>
                </a:solidFill>
                <a:effectLst>
                  <a:outerShdw blurRad="38100" dist="38100" dir="2700000" algn="tl">
                    <a:srgbClr val="000000">
                      <a:alpha val="43137"/>
                    </a:srgbClr>
                  </a:outerShdw>
                </a:effectLst>
              </a:rPr>
              <a:t>National Headlines for 2026</a:t>
            </a:r>
          </a:p>
        </p:txBody>
      </p:sp>
      <p:pic>
        <p:nvPicPr>
          <p:cNvPr id="20" name="Picture 19" descr="Rochford Primary final boy">
            <a:extLst>
              <a:ext uri="{FF2B5EF4-FFF2-40B4-BE49-F238E27FC236}">
                <a16:creationId xmlns:a16="http://schemas.microsoft.com/office/drawing/2014/main" id="{610A96D6-E7BC-0288-5E3D-920618962DB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26250" y="1242847"/>
            <a:ext cx="4010256" cy="5813525"/>
          </a:xfrm>
          <a:prstGeom prst="rect">
            <a:avLst/>
          </a:prstGeom>
          <a:noFill/>
          <a:ln>
            <a:noFill/>
          </a:ln>
          <a:effectLst/>
        </p:spPr>
      </p:pic>
      <p:sp>
        <p:nvSpPr>
          <p:cNvPr id="3" name="Google Shape;454;p24">
            <a:extLst>
              <a:ext uri="{FF2B5EF4-FFF2-40B4-BE49-F238E27FC236}">
                <a16:creationId xmlns:a16="http://schemas.microsoft.com/office/drawing/2014/main" id="{1CCFA73C-9015-5DA5-2D45-2F526EBFF959}"/>
              </a:ext>
            </a:extLst>
          </p:cNvPr>
          <p:cNvSpPr txBox="1">
            <a:spLocks/>
          </p:cNvSpPr>
          <p:nvPr/>
        </p:nvSpPr>
        <p:spPr>
          <a:xfrm>
            <a:off x="731665" y="4417732"/>
            <a:ext cx="2147700" cy="695700"/>
          </a:xfrm>
          <a:prstGeom prst="rect">
            <a:avLst/>
          </a:prstGeom>
          <a:noFill/>
          <a:ln>
            <a:noFill/>
          </a:ln>
          <a:effectLst>
            <a:outerShdw blurRad="57150" dist="19050" dir="5400000" algn="bl" rotWithShape="0">
              <a:srgbClr val="000000">
                <a:alpha val="50000"/>
              </a:srgbClr>
            </a:outerShdw>
          </a:effectLst>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2600"/>
              <a:buFont typeface="Aldrich"/>
              <a:buNone/>
              <a:defRPr sz="2600" b="0" i="0" u="none" strike="noStrike" cap="none">
                <a:solidFill>
                  <a:schemeClr val="lt1"/>
                </a:solidFill>
                <a:latin typeface="Impact"/>
                <a:ea typeface="Impact"/>
                <a:cs typeface="Impact"/>
                <a:sym typeface="Impact"/>
              </a:defRPr>
            </a:lvl1pPr>
            <a:lvl2pPr marR="0" lvl="1"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2pPr>
            <a:lvl3pPr marR="0" lvl="2"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3pPr>
            <a:lvl4pPr marR="0" lvl="3"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4pPr>
            <a:lvl5pPr marR="0" lvl="4"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5pPr>
            <a:lvl6pPr marR="0" lvl="5"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6pPr>
            <a:lvl7pPr marR="0" lvl="6"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7pPr>
            <a:lvl8pPr marR="0" lvl="7"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8pPr>
            <a:lvl9pPr marR="0" lvl="8" algn="l" rtl="0">
              <a:lnSpc>
                <a:spcPct val="100000"/>
              </a:lnSpc>
              <a:spcBef>
                <a:spcPts val="0"/>
              </a:spcBef>
              <a:spcAft>
                <a:spcPts val="0"/>
              </a:spcAft>
              <a:buClr>
                <a:schemeClr val="dk1"/>
              </a:buClr>
              <a:buSzPts val="2600"/>
              <a:buFont typeface="Abril Fatface"/>
              <a:buNone/>
              <a:defRPr sz="2600" b="0" i="0" u="none" strike="noStrike" cap="none">
                <a:solidFill>
                  <a:schemeClr val="dk1"/>
                </a:solidFill>
                <a:latin typeface="Abril Fatface"/>
                <a:ea typeface="Abril Fatface"/>
                <a:cs typeface="Abril Fatface"/>
                <a:sym typeface="Abril Fatface"/>
              </a:defRPr>
            </a:lvl9pPr>
          </a:lstStyle>
          <a:p>
            <a:r>
              <a:rPr lang="en-GB" u="sng" dirty="0">
                <a:solidFill>
                  <a:schemeClr val="hlink"/>
                </a:solidFill>
              </a:rPr>
              <a:t>| Year 4</a:t>
            </a:r>
            <a:endParaRPr lang="en-GB" dirty="0"/>
          </a:p>
        </p:txBody>
      </p:sp>
      <p:sp>
        <p:nvSpPr>
          <p:cNvPr id="5" name="Google Shape;450;p24">
            <a:extLst>
              <a:ext uri="{FF2B5EF4-FFF2-40B4-BE49-F238E27FC236}">
                <a16:creationId xmlns:a16="http://schemas.microsoft.com/office/drawing/2014/main" id="{ED1E6A92-9EDB-5587-22C3-6459F9EA0DDF}"/>
              </a:ext>
            </a:extLst>
          </p:cNvPr>
          <p:cNvSpPr txBox="1">
            <a:spLocks/>
          </p:cNvSpPr>
          <p:nvPr/>
        </p:nvSpPr>
        <p:spPr>
          <a:xfrm>
            <a:off x="423268" y="5219913"/>
            <a:ext cx="2025675" cy="13227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1pPr>
            <a:lvl2pPr marL="914400" marR="0" lvl="1"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2pPr>
            <a:lvl3pPr marL="1371600" marR="0" lvl="2"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3pPr>
            <a:lvl4pPr marL="1828800" marR="0" lvl="3"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4pPr>
            <a:lvl5pPr marL="2286000" marR="0" lvl="4"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5pPr>
            <a:lvl6pPr marL="2743200" marR="0" lvl="5"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6pPr>
            <a:lvl7pPr marL="3200400" marR="0" lvl="6"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7pPr>
            <a:lvl8pPr marL="3657600" marR="0" lvl="7" indent="-355600" algn="l" rtl="0">
              <a:lnSpc>
                <a:spcPct val="100000"/>
              </a:lnSpc>
              <a:spcBef>
                <a:spcPts val="2100"/>
              </a:spcBef>
              <a:spcAft>
                <a:spcPts val="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8pPr>
            <a:lvl9pPr marL="4114800" marR="0" lvl="8" indent="-355600" algn="l" rtl="0">
              <a:lnSpc>
                <a:spcPct val="100000"/>
              </a:lnSpc>
              <a:spcBef>
                <a:spcPts val="2100"/>
              </a:spcBef>
              <a:spcAft>
                <a:spcPts val="2100"/>
              </a:spcAft>
              <a:buClr>
                <a:schemeClr val="lt1"/>
              </a:buClr>
              <a:buSzPts val="2000"/>
              <a:buFont typeface="Poppins Medium"/>
              <a:buChar char="■"/>
              <a:defRPr sz="2000" b="0" i="0" u="none" strike="noStrike" cap="none">
                <a:solidFill>
                  <a:schemeClr val="lt1"/>
                </a:solidFill>
                <a:latin typeface="Poppins Medium"/>
                <a:ea typeface="Poppins Medium"/>
                <a:cs typeface="Poppins Medium"/>
                <a:sym typeface="Poppins Medium"/>
              </a:defRPr>
            </a:lvl9pPr>
          </a:lstStyle>
          <a:p>
            <a:pPr marL="0" indent="0" algn="ctr">
              <a:spcAft>
                <a:spcPts val="2100"/>
              </a:spcAft>
              <a:buFont typeface="Poppins Medium"/>
              <a:buNone/>
            </a:pPr>
            <a:r>
              <a:rPr lang="en-GB" b="1" dirty="0">
                <a:solidFill>
                  <a:srgbClr val="FFFF00"/>
                </a:solidFill>
                <a:effectLst>
                  <a:outerShdw blurRad="38100" dist="38100" dir="2700000" algn="tl">
                    <a:srgbClr val="000000">
                      <a:alpha val="43137"/>
                    </a:srgbClr>
                  </a:outerShdw>
                </a:effectLst>
              </a:rPr>
              <a:t>Multiplication Tables Check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4"/>
            </a:gs>
            <a:gs pos="100000">
              <a:schemeClr val="accent3"/>
            </a:gs>
          </a:gsLst>
          <a:lin ang="0" scaled="0"/>
        </a:gradFill>
        <a:effectLst/>
      </p:bgPr>
    </p:bg>
    <p:spTree>
      <p:nvGrpSpPr>
        <p:cNvPr id="1" name="Shape 479"/>
        <p:cNvGrpSpPr/>
        <p:nvPr/>
      </p:nvGrpSpPr>
      <p:grpSpPr>
        <a:xfrm>
          <a:off x="0" y="0"/>
          <a:ext cx="0" cy="0"/>
          <a:chOff x="0" y="0"/>
          <a:chExt cx="0" cy="0"/>
        </a:xfrm>
      </p:grpSpPr>
      <p:cxnSp>
        <p:nvCxnSpPr>
          <p:cNvPr id="480" name="Google Shape;480;p26"/>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481" name="Google Shape;481;p26"/>
          <p:cNvSpPr txBox="1">
            <a:spLocks noGrp="1"/>
          </p:cNvSpPr>
          <p:nvPr>
            <p:ph type="title"/>
          </p:nvPr>
        </p:nvSpPr>
        <p:spPr>
          <a:xfrm>
            <a:off x="423551" y="448918"/>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t>EYFS - </a:t>
            </a:r>
            <a:r>
              <a:rPr lang="en" dirty="0">
                <a:solidFill>
                  <a:srgbClr val="FFFF00"/>
                </a:solidFill>
              </a:rPr>
              <a:t>GLD</a:t>
            </a:r>
            <a:endParaRPr dirty="0">
              <a:solidFill>
                <a:srgbClr val="FFFF00"/>
              </a:solidFill>
            </a:endParaRPr>
          </a:p>
        </p:txBody>
      </p:sp>
      <p:sp>
        <p:nvSpPr>
          <p:cNvPr id="482" name="Google Shape;482;p26"/>
          <p:cNvSpPr txBox="1">
            <a:spLocks noGrp="1"/>
          </p:cNvSpPr>
          <p:nvPr>
            <p:ph type="body" idx="6"/>
          </p:nvPr>
        </p:nvSpPr>
        <p:spPr>
          <a:xfrm>
            <a:off x="473725" y="2526425"/>
            <a:ext cx="4059600" cy="3806700"/>
          </a:xfrm>
          <a:prstGeom prst="rect">
            <a:avLst/>
          </a:prstGeom>
          <a:solidFill>
            <a:srgbClr val="FFFFCC"/>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CC0000"/>
                </a:solidFill>
                <a:latin typeface="Poppins"/>
                <a:ea typeface="Poppins"/>
                <a:cs typeface="Poppins"/>
                <a:sym typeface="Poppins"/>
              </a:rPr>
              <a:t>80</a:t>
            </a:r>
            <a:r>
              <a:rPr lang="en" sz="4800" b="1" dirty="0">
                <a:solidFill>
                  <a:srgbClr val="CC0000"/>
                </a:solidFill>
                <a:latin typeface="Poppins"/>
                <a:ea typeface="Poppins"/>
                <a:cs typeface="Poppins"/>
                <a:sym typeface="Poppins"/>
              </a:rPr>
              <a:t>%</a:t>
            </a:r>
            <a:r>
              <a:rPr lang="en" sz="4000" b="1" dirty="0">
                <a:solidFill>
                  <a:srgbClr val="CC0000"/>
                </a:solidFill>
                <a:latin typeface="Poppins"/>
                <a:ea typeface="Poppins"/>
                <a:cs typeface="Poppins"/>
                <a:sym typeface="Poppins"/>
              </a:rPr>
              <a:t>   </a:t>
            </a:r>
            <a:r>
              <a:rPr lang="en" sz="900" dirty="0">
                <a:solidFill>
                  <a:schemeClr val="tx1"/>
                </a:solidFill>
                <a:latin typeface="Poppins"/>
                <a:ea typeface="Poppins"/>
                <a:cs typeface="Poppins"/>
                <a:sym typeface="Poppins"/>
              </a:rPr>
              <a:t>(24 out of 30)</a:t>
            </a:r>
            <a:endParaRPr sz="900" dirty="0">
              <a:solidFill>
                <a:schemeClr val="tx1"/>
              </a:solidFill>
              <a:latin typeface="Poppins"/>
              <a:ea typeface="Poppins"/>
              <a:cs typeface="Poppins"/>
              <a:sym typeface="Poppins"/>
            </a:endParaRPr>
          </a:p>
          <a:p>
            <a:pPr marL="0" lvl="0" indent="0" algn="ctr" rtl="0">
              <a:spcBef>
                <a:spcPts val="2100"/>
              </a:spcBef>
              <a:spcAft>
                <a:spcPts val="0"/>
              </a:spcAft>
              <a:buNone/>
            </a:pPr>
            <a:r>
              <a:rPr lang="en" sz="2400" dirty="0">
                <a:solidFill>
                  <a:srgbClr val="CC0000"/>
                </a:solidFill>
              </a:rPr>
              <a:t>Percentage of children achieving a </a:t>
            </a:r>
          </a:p>
          <a:p>
            <a:pPr marL="0" lvl="0" indent="0" algn="ctr" rtl="0">
              <a:spcBef>
                <a:spcPts val="2100"/>
              </a:spcBef>
              <a:spcAft>
                <a:spcPts val="0"/>
              </a:spcAft>
              <a:buNone/>
            </a:pPr>
            <a:r>
              <a:rPr lang="en" sz="2400" b="1" dirty="0">
                <a:solidFill>
                  <a:schemeClr val="tx1"/>
                </a:solidFill>
              </a:rPr>
              <a:t>Good Level of Development </a:t>
            </a:r>
            <a:r>
              <a:rPr lang="en" sz="2400" dirty="0">
                <a:solidFill>
                  <a:srgbClr val="CC0000"/>
                </a:solidFill>
              </a:rPr>
              <a:t>(GLD)</a:t>
            </a:r>
            <a:endParaRPr sz="2400" dirty="0">
              <a:solidFill>
                <a:srgbClr val="CC0000"/>
              </a:solidFill>
            </a:endParaRPr>
          </a:p>
          <a:p>
            <a:pPr marL="0" lvl="0" indent="0" algn="ctr" rtl="0">
              <a:spcBef>
                <a:spcPts val="2100"/>
              </a:spcBef>
              <a:spcAft>
                <a:spcPts val="0"/>
              </a:spcAft>
              <a:buNone/>
            </a:pPr>
            <a:r>
              <a:rPr lang="en" b="1" i="1" dirty="0">
                <a:solidFill>
                  <a:srgbClr val="7030A0"/>
                </a:solidFill>
              </a:rPr>
              <a:t>2025 National Average - 68%</a:t>
            </a:r>
            <a:endParaRPr b="1" i="1" dirty="0">
              <a:solidFill>
                <a:srgbClr val="7030A0"/>
              </a:solidFill>
            </a:endParaRPr>
          </a:p>
          <a:p>
            <a:pPr marL="0" lvl="0" indent="0" algn="ctr" rtl="0">
              <a:spcBef>
                <a:spcPts val="2100"/>
              </a:spcBef>
              <a:spcAft>
                <a:spcPts val="0"/>
              </a:spcAft>
              <a:buNone/>
            </a:pPr>
            <a:endParaRPr sz="2400" dirty="0">
              <a:solidFill>
                <a:srgbClr val="CC0000"/>
              </a:solidFill>
            </a:endParaRPr>
          </a:p>
          <a:p>
            <a:pPr marL="0" lvl="0" indent="0" algn="ctr" rtl="0">
              <a:spcBef>
                <a:spcPts val="2100"/>
              </a:spcBef>
              <a:spcAft>
                <a:spcPts val="2100"/>
              </a:spcAft>
              <a:buNone/>
            </a:pPr>
            <a:endParaRPr sz="2400" dirty="0">
              <a:solidFill>
                <a:srgbClr val="CC0000"/>
              </a:solidFill>
            </a:endParaRPr>
          </a:p>
        </p:txBody>
      </p:sp>
      <p:sp>
        <p:nvSpPr>
          <p:cNvPr id="483" name="Google Shape;483;p26"/>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484" name="Google Shape;484;p26"/>
          <p:cNvSpPr txBox="1">
            <a:spLocks noGrp="1"/>
          </p:cNvSpPr>
          <p:nvPr>
            <p:ph type="body" idx="6"/>
          </p:nvPr>
        </p:nvSpPr>
        <p:spPr>
          <a:xfrm>
            <a:off x="4665375" y="2505450"/>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3000" dirty="0">
                <a:solidFill>
                  <a:srgbClr val="CC0000"/>
                </a:solidFill>
              </a:rPr>
              <a:t>91%</a:t>
            </a:r>
            <a:endParaRPr dirty="0">
              <a:solidFill>
                <a:srgbClr val="CC0000"/>
              </a:solidFill>
            </a:endParaRPr>
          </a:p>
          <a:p>
            <a:pPr marL="0" indent="0" algn="ctr">
              <a:spcBef>
                <a:spcPts val="2100"/>
              </a:spcBef>
              <a:buNone/>
            </a:pPr>
            <a:r>
              <a:rPr lang="en" sz="2200" b="1" dirty="0">
                <a:solidFill>
                  <a:schemeClr val="tx1"/>
                </a:solidFill>
              </a:rPr>
              <a:t>Girls </a:t>
            </a:r>
            <a:r>
              <a:rPr lang="en-GB" sz="1200" dirty="0">
                <a:solidFill>
                  <a:schemeClr val="tx1"/>
                </a:solidFill>
              </a:rPr>
              <a:t>(10 out of 11)</a:t>
            </a:r>
          </a:p>
          <a:p>
            <a:pPr marL="0" lvl="0" indent="0" algn="ctr" rtl="0">
              <a:spcBef>
                <a:spcPts val="2100"/>
              </a:spcBef>
              <a:spcAft>
                <a:spcPts val="0"/>
              </a:spcAft>
              <a:buNone/>
            </a:pPr>
            <a:endParaRPr sz="1200" b="1" dirty="0">
              <a:solidFill>
                <a:schemeClr val="tx1"/>
              </a:solidFill>
            </a:endParaRPr>
          </a:p>
          <a:p>
            <a:pPr marL="0" lvl="0" indent="0" algn="l" rtl="0">
              <a:spcBef>
                <a:spcPts val="2100"/>
              </a:spcBef>
              <a:spcAft>
                <a:spcPts val="0"/>
              </a:spcAft>
              <a:buNone/>
            </a:pPr>
            <a:endParaRPr dirty="0">
              <a:solidFill>
                <a:srgbClr val="CC0000"/>
              </a:solidFill>
            </a:endParaRPr>
          </a:p>
          <a:p>
            <a:pPr marL="0" lvl="0" indent="0" algn="l" rtl="0">
              <a:spcBef>
                <a:spcPts val="2100"/>
              </a:spcBef>
              <a:spcAft>
                <a:spcPts val="0"/>
              </a:spcAft>
              <a:buNone/>
            </a:pPr>
            <a:endParaRPr dirty="0">
              <a:solidFill>
                <a:srgbClr val="CC0000"/>
              </a:solidFill>
            </a:endParaRPr>
          </a:p>
          <a:p>
            <a:pPr marL="0" lvl="0" indent="0" algn="ctr" rtl="0">
              <a:spcBef>
                <a:spcPts val="2100"/>
              </a:spcBef>
              <a:spcAft>
                <a:spcPts val="2100"/>
              </a:spcAft>
              <a:buNone/>
            </a:pPr>
            <a:endParaRPr sz="2400" dirty="0">
              <a:solidFill>
                <a:srgbClr val="CC0000"/>
              </a:solidFill>
            </a:endParaRPr>
          </a:p>
        </p:txBody>
      </p:sp>
      <p:sp>
        <p:nvSpPr>
          <p:cNvPr id="485" name="Google Shape;485;p26"/>
          <p:cNvSpPr txBox="1">
            <a:spLocks noGrp="1"/>
          </p:cNvSpPr>
          <p:nvPr>
            <p:ph type="body" idx="6"/>
          </p:nvPr>
        </p:nvSpPr>
        <p:spPr>
          <a:xfrm>
            <a:off x="7135325" y="2505450"/>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3000" dirty="0">
                <a:solidFill>
                  <a:srgbClr val="CC0000"/>
                </a:solidFill>
              </a:rPr>
              <a:t>74%</a:t>
            </a:r>
            <a:endParaRPr sz="3000" dirty="0">
              <a:solidFill>
                <a:srgbClr val="CC0000"/>
              </a:solidFill>
            </a:endParaRPr>
          </a:p>
          <a:p>
            <a:pPr marL="0" lvl="0" indent="0" algn="ctr" rtl="0">
              <a:spcBef>
                <a:spcPts val="2100"/>
              </a:spcBef>
              <a:spcAft>
                <a:spcPts val="0"/>
              </a:spcAft>
              <a:buNone/>
            </a:pPr>
            <a:r>
              <a:rPr lang="en" sz="2200" b="1" dirty="0">
                <a:solidFill>
                  <a:schemeClr val="tx1"/>
                </a:solidFill>
              </a:rPr>
              <a:t>Boys </a:t>
            </a:r>
            <a:r>
              <a:rPr lang="en" sz="1200" dirty="0">
                <a:solidFill>
                  <a:schemeClr val="tx1"/>
                </a:solidFill>
              </a:rPr>
              <a:t>(14 out of 19)</a:t>
            </a:r>
            <a:endParaRPr sz="1200" dirty="0">
              <a:solidFill>
                <a:schemeClr val="tx1"/>
              </a:solidFill>
            </a:endParaRPr>
          </a:p>
          <a:p>
            <a:pPr marL="0" lvl="0" indent="0" algn="ctr" rtl="0">
              <a:spcBef>
                <a:spcPts val="2100"/>
              </a:spcBef>
              <a:spcAft>
                <a:spcPts val="2100"/>
              </a:spcAft>
              <a:buNone/>
            </a:pPr>
            <a:endParaRPr sz="2400" dirty="0">
              <a:solidFill>
                <a:srgbClr val="CC0000"/>
              </a:solidFill>
            </a:endParaRPr>
          </a:p>
        </p:txBody>
      </p:sp>
      <p:sp>
        <p:nvSpPr>
          <p:cNvPr id="486" name="Google Shape;486;p26"/>
          <p:cNvSpPr txBox="1">
            <a:spLocks noGrp="1"/>
          </p:cNvSpPr>
          <p:nvPr>
            <p:ph type="body" idx="6"/>
          </p:nvPr>
        </p:nvSpPr>
        <p:spPr>
          <a:xfrm>
            <a:off x="9605275" y="2505450"/>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3000" dirty="0">
                <a:solidFill>
                  <a:srgbClr val="CC0000"/>
                </a:solidFill>
              </a:rPr>
              <a:t>80%</a:t>
            </a:r>
            <a:endParaRPr lang="en" sz="800" dirty="0">
              <a:solidFill>
                <a:srgbClr val="CC0000"/>
              </a:solidFill>
            </a:endParaRPr>
          </a:p>
          <a:p>
            <a:pPr marL="0" lvl="0" indent="0" algn="ctr" rtl="0">
              <a:spcBef>
                <a:spcPts val="0"/>
              </a:spcBef>
              <a:spcAft>
                <a:spcPts val="0"/>
              </a:spcAft>
              <a:buNone/>
            </a:pPr>
            <a:endParaRPr lang="en" sz="1000" dirty="0">
              <a:solidFill>
                <a:srgbClr val="CC0000"/>
              </a:solidFill>
            </a:endParaRPr>
          </a:p>
          <a:p>
            <a:pPr marL="0" lvl="0" indent="0" algn="ctr" rtl="0">
              <a:spcBef>
                <a:spcPts val="0"/>
              </a:spcBef>
              <a:spcAft>
                <a:spcPts val="0"/>
              </a:spcAft>
              <a:buNone/>
            </a:pPr>
            <a:r>
              <a:rPr lang="en" sz="2200" b="1" dirty="0">
                <a:solidFill>
                  <a:schemeClr val="tx1"/>
                </a:solidFill>
              </a:rPr>
              <a:t>FSM </a:t>
            </a:r>
            <a:r>
              <a:rPr lang="en" sz="1200" dirty="0">
                <a:solidFill>
                  <a:schemeClr val="tx1"/>
                </a:solidFill>
              </a:rPr>
              <a:t>(12 out of 15)</a:t>
            </a:r>
          </a:p>
        </p:txBody>
      </p:sp>
      <p:sp>
        <p:nvSpPr>
          <p:cNvPr id="487" name="Google Shape;487;p26"/>
          <p:cNvSpPr txBox="1">
            <a:spLocks noGrp="1"/>
          </p:cNvSpPr>
          <p:nvPr>
            <p:ph type="body" idx="6"/>
          </p:nvPr>
        </p:nvSpPr>
        <p:spPr>
          <a:xfrm>
            <a:off x="4665375" y="4486025"/>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2400" dirty="0">
                <a:solidFill>
                  <a:srgbClr val="CC0000"/>
                </a:solidFill>
              </a:rPr>
              <a:t>73%</a:t>
            </a:r>
          </a:p>
          <a:p>
            <a:pPr marL="0" lvl="0" indent="0" algn="ctr" rtl="0">
              <a:spcBef>
                <a:spcPts val="0"/>
              </a:spcBef>
              <a:spcAft>
                <a:spcPts val="0"/>
              </a:spcAft>
              <a:buNone/>
            </a:pPr>
            <a:endParaRPr lang="en" sz="2400" dirty="0">
              <a:solidFill>
                <a:srgbClr val="CC0000"/>
              </a:solidFill>
            </a:endParaRPr>
          </a:p>
          <a:p>
            <a:pPr marL="0" lvl="0" indent="0" algn="ctr" rtl="0">
              <a:spcBef>
                <a:spcPts val="0"/>
              </a:spcBef>
              <a:spcAft>
                <a:spcPts val="0"/>
              </a:spcAft>
              <a:buNone/>
            </a:pPr>
            <a:r>
              <a:rPr lang="en" sz="2400" b="1" dirty="0">
                <a:solidFill>
                  <a:schemeClr val="tx1"/>
                </a:solidFill>
              </a:rPr>
              <a:t>Not FSM          </a:t>
            </a:r>
            <a:r>
              <a:rPr lang="en" sz="1200" dirty="0">
                <a:solidFill>
                  <a:schemeClr val="tx1"/>
                </a:solidFill>
              </a:rPr>
              <a:t>(11 out of 15)</a:t>
            </a:r>
            <a:endParaRPr sz="1200" dirty="0">
              <a:solidFill>
                <a:schemeClr val="tx1"/>
              </a:solidFill>
            </a:endParaRPr>
          </a:p>
          <a:p>
            <a:pPr marL="0" lvl="0" indent="0" algn="ctr" rtl="0">
              <a:spcBef>
                <a:spcPts val="2100"/>
              </a:spcBef>
              <a:spcAft>
                <a:spcPts val="0"/>
              </a:spcAft>
              <a:buNone/>
            </a:pPr>
            <a:endParaRPr sz="2200" dirty="0">
              <a:solidFill>
                <a:srgbClr val="CC0000"/>
              </a:solidFill>
            </a:endParaRPr>
          </a:p>
          <a:p>
            <a:pPr marL="0" lvl="0" indent="0" algn="l" rtl="0">
              <a:spcBef>
                <a:spcPts val="2100"/>
              </a:spcBef>
              <a:spcAft>
                <a:spcPts val="0"/>
              </a:spcAft>
              <a:buNone/>
            </a:pPr>
            <a:endParaRPr sz="2200" dirty="0">
              <a:solidFill>
                <a:srgbClr val="CC0000"/>
              </a:solidFill>
            </a:endParaRPr>
          </a:p>
          <a:p>
            <a:pPr marL="0" lvl="0" indent="0" algn="ctr" rtl="0">
              <a:spcBef>
                <a:spcPts val="2100"/>
              </a:spcBef>
              <a:spcAft>
                <a:spcPts val="2100"/>
              </a:spcAft>
              <a:buNone/>
            </a:pPr>
            <a:endParaRPr sz="2400" dirty="0">
              <a:solidFill>
                <a:srgbClr val="CC0000"/>
              </a:solidFill>
            </a:endParaRPr>
          </a:p>
        </p:txBody>
      </p:sp>
      <p:sp>
        <p:nvSpPr>
          <p:cNvPr id="488" name="Google Shape;488;p26"/>
          <p:cNvSpPr txBox="1">
            <a:spLocks noGrp="1"/>
          </p:cNvSpPr>
          <p:nvPr>
            <p:ph type="body" idx="6"/>
          </p:nvPr>
        </p:nvSpPr>
        <p:spPr>
          <a:xfrm>
            <a:off x="7135325" y="4486025"/>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3000" dirty="0">
                <a:solidFill>
                  <a:srgbClr val="CC0000"/>
                </a:solidFill>
              </a:rPr>
              <a:t>20%</a:t>
            </a:r>
            <a:endParaRPr sz="3000" dirty="0">
              <a:solidFill>
                <a:srgbClr val="CC0000"/>
              </a:solidFill>
            </a:endParaRPr>
          </a:p>
          <a:p>
            <a:pPr marL="0" lvl="0" indent="0" algn="ctr" rtl="0">
              <a:spcBef>
                <a:spcPts val="2100"/>
              </a:spcBef>
              <a:spcAft>
                <a:spcPts val="0"/>
              </a:spcAft>
              <a:buNone/>
            </a:pPr>
            <a:r>
              <a:rPr lang="en" sz="2200" b="1" dirty="0">
                <a:solidFill>
                  <a:schemeClr val="tx1"/>
                </a:solidFill>
              </a:rPr>
              <a:t>SEND                  </a:t>
            </a:r>
            <a:r>
              <a:rPr lang="en" sz="1200" dirty="0">
                <a:solidFill>
                  <a:schemeClr val="tx1"/>
                </a:solidFill>
              </a:rPr>
              <a:t>(1 out of 5) </a:t>
            </a:r>
            <a:endParaRPr sz="1200" dirty="0">
              <a:solidFill>
                <a:schemeClr val="tx1"/>
              </a:solidFill>
            </a:endParaRPr>
          </a:p>
          <a:p>
            <a:pPr marL="0" lvl="0" indent="0" algn="l" rtl="0">
              <a:spcBef>
                <a:spcPts val="2100"/>
              </a:spcBef>
              <a:spcAft>
                <a:spcPts val="2100"/>
              </a:spcAft>
              <a:buNone/>
            </a:pPr>
            <a:endParaRPr sz="2300" dirty="0">
              <a:solidFill>
                <a:srgbClr val="CC0000"/>
              </a:solidFill>
            </a:endParaRPr>
          </a:p>
        </p:txBody>
      </p:sp>
      <p:sp>
        <p:nvSpPr>
          <p:cNvPr id="489" name="Google Shape;489;p26"/>
          <p:cNvSpPr txBox="1">
            <a:spLocks noGrp="1"/>
          </p:cNvSpPr>
          <p:nvPr>
            <p:ph type="body" idx="6"/>
          </p:nvPr>
        </p:nvSpPr>
        <p:spPr>
          <a:xfrm>
            <a:off x="9605275" y="4486025"/>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3000" dirty="0">
                <a:solidFill>
                  <a:srgbClr val="CC0000"/>
                </a:solidFill>
              </a:rPr>
              <a:t>88%</a:t>
            </a:r>
            <a:endParaRPr sz="3000" dirty="0">
              <a:solidFill>
                <a:srgbClr val="CC0000"/>
              </a:solidFill>
            </a:endParaRPr>
          </a:p>
          <a:p>
            <a:pPr marL="0" lvl="0" indent="0" algn="ctr" rtl="0">
              <a:spcBef>
                <a:spcPts val="2100"/>
              </a:spcBef>
              <a:spcAft>
                <a:spcPts val="0"/>
              </a:spcAft>
              <a:buNone/>
            </a:pPr>
            <a:r>
              <a:rPr lang="en" sz="2200" b="1" dirty="0">
                <a:solidFill>
                  <a:schemeClr val="tx1"/>
                </a:solidFill>
              </a:rPr>
              <a:t>Not SEND         </a:t>
            </a:r>
            <a:r>
              <a:rPr lang="en" sz="1200" dirty="0">
                <a:solidFill>
                  <a:schemeClr val="tx1"/>
                </a:solidFill>
              </a:rPr>
              <a:t>(22 out of 25)</a:t>
            </a:r>
            <a:endParaRPr sz="1200" dirty="0">
              <a:solidFill>
                <a:schemeClr val="tx1"/>
              </a:solidFill>
            </a:endParaRPr>
          </a:p>
        </p:txBody>
      </p:sp>
      <p:sp>
        <p:nvSpPr>
          <p:cNvPr id="2" name="Arrow: Up 1">
            <a:extLst>
              <a:ext uri="{FF2B5EF4-FFF2-40B4-BE49-F238E27FC236}">
                <a16:creationId xmlns:a16="http://schemas.microsoft.com/office/drawing/2014/main" id="{9F57FEA0-CBC0-35EC-F6F0-95520314A476}"/>
              </a:ext>
            </a:extLst>
          </p:cNvPr>
          <p:cNvSpPr/>
          <p:nvPr/>
        </p:nvSpPr>
        <p:spPr>
          <a:xfrm>
            <a:off x="2703494" y="2959632"/>
            <a:ext cx="198782" cy="34190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100000">
              <a:schemeClr val="accent6"/>
            </a:gs>
          </a:gsLst>
          <a:lin ang="0" scaled="0"/>
        </a:gradFill>
        <a:effectLst/>
      </p:bgPr>
    </p:bg>
    <p:spTree>
      <p:nvGrpSpPr>
        <p:cNvPr id="1" name="Shape 507"/>
        <p:cNvGrpSpPr/>
        <p:nvPr/>
      </p:nvGrpSpPr>
      <p:grpSpPr>
        <a:xfrm>
          <a:off x="0" y="0"/>
          <a:ext cx="0" cy="0"/>
          <a:chOff x="0" y="0"/>
          <a:chExt cx="0" cy="0"/>
        </a:xfrm>
      </p:grpSpPr>
      <p:cxnSp>
        <p:nvCxnSpPr>
          <p:cNvPr id="508" name="Google Shape;508;p28"/>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509" name="Google Shape;509;p28"/>
          <p:cNvSpPr txBox="1">
            <a:spLocks noGrp="1"/>
          </p:cNvSpPr>
          <p:nvPr>
            <p:ph type="title"/>
          </p:nvPr>
        </p:nvSpPr>
        <p:spPr>
          <a:xfrm>
            <a:off x="415600" y="4409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sz="9600" dirty="0"/>
              <a:t>Year 1 - </a:t>
            </a:r>
            <a:r>
              <a:rPr lang="en" sz="9600" dirty="0">
                <a:solidFill>
                  <a:srgbClr val="92D050"/>
                </a:solidFill>
              </a:rPr>
              <a:t>Phonics Check</a:t>
            </a:r>
            <a:endParaRPr sz="9600" dirty="0">
              <a:solidFill>
                <a:srgbClr val="92D050"/>
              </a:solidFill>
            </a:endParaRPr>
          </a:p>
        </p:txBody>
      </p:sp>
      <p:sp>
        <p:nvSpPr>
          <p:cNvPr id="510" name="Google Shape;510;p28"/>
          <p:cNvSpPr txBox="1">
            <a:spLocks noGrp="1"/>
          </p:cNvSpPr>
          <p:nvPr>
            <p:ph type="body" idx="6"/>
          </p:nvPr>
        </p:nvSpPr>
        <p:spPr>
          <a:xfrm>
            <a:off x="473725" y="2526425"/>
            <a:ext cx="4059600" cy="3806700"/>
          </a:xfrm>
          <a:prstGeom prst="rect">
            <a:avLst/>
          </a:prstGeom>
          <a:solidFill>
            <a:schemeClr val="accent6">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5400" b="1" u="sng" dirty="0">
                <a:solidFill>
                  <a:srgbClr val="674EA7"/>
                </a:solidFill>
                <a:latin typeface="Poppins"/>
                <a:ea typeface="Poppins"/>
                <a:cs typeface="Poppins"/>
                <a:sym typeface="Poppins"/>
              </a:rPr>
              <a:t>90</a:t>
            </a:r>
            <a:r>
              <a:rPr lang="en" sz="5400" b="1" dirty="0">
                <a:solidFill>
                  <a:srgbClr val="674EA7"/>
                </a:solidFill>
                <a:latin typeface="Poppins"/>
                <a:ea typeface="Poppins"/>
                <a:cs typeface="Poppins"/>
                <a:sym typeface="Poppins"/>
              </a:rPr>
              <a:t>% </a:t>
            </a:r>
            <a:endParaRPr sz="5400" b="1" dirty="0">
              <a:solidFill>
                <a:srgbClr val="674EA7"/>
              </a:solidFill>
              <a:latin typeface="Poppins"/>
              <a:ea typeface="Poppins"/>
              <a:cs typeface="Poppins"/>
              <a:sym typeface="Poppins"/>
            </a:endParaRPr>
          </a:p>
          <a:p>
            <a:pPr marL="0" indent="0" algn="ctr">
              <a:spcBef>
                <a:spcPts val="2100"/>
              </a:spcBef>
              <a:buNone/>
            </a:pPr>
            <a:r>
              <a:rPr lang="en-GB" sz="1200" dirty="0">
                <a:solidFill>
                  <a:srgbClr val="674EA7"/>
                </a:solidFill>
              </a:rPr>
              <a:t>(27 out of 30)</a:t>
            </a:r>
            <a:endParaRPr lang="en" sz="1200" dirty="0">
              <a:solidFill>
                <a:srgbClr val="674EA7"/>
              </a:solidFill>
            </a:endParaRPr>
          </a:p>
          <a:p>
            <a:pPr marL="0" lvl="0" indent="0" algn="ctr" rtl="0">
              <a:spcBef>
                <a:spcPts val="2100"/>
              </a:spcBef>
              <a:spcAft>
                <a:spcPts val="0"/>
              </a:spcAft>
              <a:buNone/>
            </a:pPr>
            <a:r>
              <a:rPr lang="en" sz="2400" dirty="0">
                <a:solidFill>
                  <a:srgbClr val="674EA7"/>
                </a:solidFill>
              </a:rPr>
              <a:t>Percentage of children achieving the expected standard</a:t>
            </a:r>
            <a:endParaRPr sz="2400" dirty="0">
              <a:solidFill>
                <a:srgbClr val="674EA7"/>
              </a:solidFill>
            </a:endParaRPr>
          </a:p>
          <a:p>
            <a:pPr marL="0" lvl="0" indent="0" algn="ctr" rtl="0">
              <a:spcBef>
                <a:spcPts val="2100"/>
              </a:spcBef>
              <a:spcAft>
                <a:spcPts val="0"/>
              </a:spcAft>
              <a:buNone/>
            </a:pPr>
            <a:r>
              <a:rPr lang="en" b="1" i="1" dirty="0">
                <a:solidFill>
                  <a:srgbClr val="FF0000"/>
                </a:solidFill>
              </a:rPr>
              <a:t>2025 National Average - 80%</a:t>
            </a: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511" name="Google Shape;511;p28"/>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4</a:t>
            </a:fld>
            <a:endParaRPr/>
          </a:p>
        </p:txBody>
      </p:sp>
      <p:sp>
        <p:nvSpPr>
          <p:cNvPr id="512" name="Google Shape;512;p28"/>
          <p:cNvSpPr txBox="1">
            <a:spLocks noGrp="1"/>
          </p:cNvSpPr>
          <p:nvPr>
            <p:ph type="body" idx="6"/>
          </p:nvPr>
        </p:nvSpPr>
        <p:spPr>
          <a:xfrm>
            <a:off x="4665375" y="2505450"/>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dirty="0">
                <a:solidFill>
                  <a:srgbClr val="674EA7"/>
                </a:solidFill>
              </a:rPr>
              <a:t>86%</a:t>
            </a:r>
          </a:p>
          <a:p>
            <a:pPr marL="0" lvl="0" indent="0" algn="ctr" rtl="0">
              <a:spcBef>
                <a:spcPts val="0"/>
              </a:spcBef>
              <a:spcAft>
                <a:spcPts val="0"/>
              </a:spcAft>
              <a:buNone/>
            </a:pPr>
            <a:r>
              <a:rPr lang="en" sz="1000" dirty="0">
                <a:solidFill>
                  <a:srgbClr val="674EA7"/>
                </a:solidFill>
              </a:rPr>
              <a:t>(12 out of 14)</a:t>
            </a:r>
            <a:endParaRPr sz="1000" dirty="0">
              <a:solidFill>
                <a:srgbClr val="674EA7"/>
              </a:solidFill>
            </a:endParaRPr>
          </a:p>
          <a:p>
            <a:pPr marL="0" lvl="0" indent="0" algn="ctr" rtl="0">
              <a:spcBef>
                <a:spcPts val="2100"/>
              </a:spcBef>
              <a:spcAft>
                <a:spcPts val="0"/>
              </a:spcAft>
              <a:buNone/>
            </a:pPr>
            <a:r>
              <a:rPr lang="en" sz="2200" b="1" dirty="0">
                <a:solidFill>
                  <a:srgbClr val="00B050"/>
                </a:solidFill>
              </a:rPr>
              <a:t>Girls</a:t>
            </a:r>
            <a:endParaRPr sz="2200" b="1" dirty="0">
              <a:solidFill>
                <a:srgbClr val="00B050"/>
              </a:solidFill>
            </a:endParaRPr>
          </a:p>
          <a:p>
            <a:pPr marL="0" lvl="0" indent="0" algn="l" rtl="0">
              <a:spcBef>
                <a:spcPts val="2100"/>
              </a:spcBef>
              <a:spcAft>
                <a:spcPts val="0"/>
              </a:spcAft>
              <a:buNone/>
            </a:pPr>
            <a:endParaRPr dirty="0">
              <a:solidFill>
                <a:srgbClr val="674EA7"/>
              </a:solidFill>
            </a:endParaRPr>
          </a:p>
          <a:p>
            <a:pPr marL="0" lvl="0" indent="0" algn="l" rtl="0">
              <a:spcBef>
                <a:spcPts val="2100"/>
              </a:spcBef>
              <a:spcAft>
                <a:spcPts val="0"/>
              </a:spcAft>
              <a:buNone/>
            </a:pPr>
            <a:endParaRPr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513" name="Google Shape;513;p28"/>
          <p:cNvSpPr txBox="1">
            <a:spLocks noGrp="1"/>
          </p:cNvSpPr>
          <p:nvPr>
            <p:ph type="body" idx="6"/>
          </p:nvPr>
        </p:nvSpPr>
        <p:spPr>
          <a:xfrm>
            <a:off x="7135325" y="2505450"/>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dirty="0">
                <a:solidFill>
                  <a:srgbClr val="674EA7"/>
                </a:solidFill>
              </a:rPr>
              <a:t>94%</a:t>
            </a:r>
          </a:p>
          <a:p>
            <a:pPr marL="0" indent="0" algn="ctr">
              <a:buNone/>
            </a:pPr>
            <a:r>
              <a:rPr lang="en-GB" sz="1000" dirty="0">
                <a:solidFill>
                  <a:srgbClr val="674EA7"/>
                </a:solidFill>
              </a:rPr>
              <a:t>(15 out of 16)</a:t>
            </a:r>
          </a:p>
          <a:p>
            <a:pPr marL="0" lvl="0" indent="0" algn="ctr" rtl="0">
              <a:spcBef>
                <a:spcPts val="2100"/>
              </a:spcBef>
              <a:spcAft>
                <a:spcPts val="0"/>
              </a:spcAft>
              <a:buNone/>
            </a:pPr>
            <a:r>
              <a:rPr lang="en" sz="2400" b="1" dirty="0">
                <a:solidFill>
                  <a:srgbClr val="00B050"/>
                </a:solidFill>
              </a:rPr>
              <a:t>Boys</a:t>
            </a:r>
            <a:endParaRPr sz="2400" b="1" dirty="0">
              <a:solidFill>
                <a:srgbClr val="00B050"/>
              </a:solidFill>
            </a:endParaRPr>
          </a:p>
          <a:p>
            <a:pPr marL="0" lvl="0" indent="0" algn="ctr" rtl="0">
              <a:spcBef>
                <a:spcPts val="2100"/>
              </a:spcBef>
              <a:spcAft>
                <a:spcPts val="2100"/>
              </a:spcAft>
              <a:buNone/>
            </a:pPr>
            <a:endParaRPr sz="2400" dirty="0">
              <a:solidFill>
                <a:srgbClr val="674EA7"/>
              </a:solidFill>
            </a:endParaRPr>
          </a:p>
        </p:txBody>
      </p:sp>
      <p:sp>
        <p:nvSpPr>
          <p:cNvPr id="514" name="Google Shape;514;p28"/>
          <p:cNvSpPr txBox="1">
            <a:spLocks noGrp="1"/>
          </p:cNvSpPr>
          <p:nvPr>
            <p:ph type="body" idx="6"/>
          </p:nvPr>
        </p:nvSpPr>
        <p:spPr>
          <a:xfrm>
            <a:off x="9605275" y="2505450"/>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3000" b="1" dirty="0">
                <a:solidFill>
                  <a:srgbClr val="674EA7"/>
                </a:solidFill>
              </a:rPr>
              <a:t>73%</a:t>
            </a:r>
          </a:p>
          <a:p>
            <a:pPr marL="0" indent="0" algn="ctr">
              <a:buNone/>
            </a:pPr>
            <a:r>
              <a:rPr lang="en-GB" sz="1000" dirty="0">
                <a:solidFill>
                  <a:srgbClr val="674EA7"/>
                </a:solidFill>
              </a:rPr>
              <a:t>(9 out of 11)</a:t>
            </a:r>
            <a:endParaRPr sz="3000" b="1" dirty="0">
              <a:solidFill>
                <a:srgbClr val="674EA7"/>
              </a:solidFill>
            </a:endParaRPr>
          </a:p>
          <a:p>
            <a:pPr marL="0" lvl="0" indent="0" algn="ctr" rtl="0">
              <a:spcBef>
                <a:spcPts val="2100"/>
              </a:spcBef>
              <a:spcAft>
                <a:spcPts val="0"/>
              </a:spcAft>
              <a:buNone/>
            </a:pPr>
            <a:r>
              <a:rPr lang="en" sz="2200" b="1" dirty="0">
                <a:solidFill>
                  <a:srgbClr val="00B050"/>
                </a:solidFill>
              </a:rPr>
              <a:t> </a:t>
            </a:r>
            <a:r>
              <a:rPr lang="en" sz="2000" b="1" dirty="0">
                <a:solidFill>
                  <a:srgbClr val="00B050"/>
                </a:solidFill>
              </a:rPr>
              <a:t>Pupil Premium </a:t>
            </a:r>
            <a:endParaRPr lang="en-GB" sz="2000" b="1" dirty="0">
              <a:solidFill>
                <a:srgbClr val="FF0000"/>
              </a:solidFill>
            </a:endParaRPr>
          </a:p>
        </p:txBody>
      </p:sp>
      <p:sp>
        <p:nvSpPr>
          <p:cNvPr id="12" name="Google Shape;514;p28">
            <a:extLst>
              <a:ext uri="{FF2B5EF4-FFF2-40B4-BE49-F238E27FC236}">
                <a16:creationId xmlns:a16="http://schemas.microsoft.com/office/drawing/2014/main" id="{4EAFD9CD-9C7C-D440-8402-ACF1BD1EA976}"/>
              </a:ext>
            </a:extLst>
          </p:cNvPr>
          <p:cNvSpPr txBox="1">
            <a:spLocks/>
          </p:cNvSpPr>
          <p:nvPr/>
        </p:nvSpPr>
        <p:spPr>
          <a:xfrm>
            <a:off x="4690635" y="4486025"/>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rgbClr val="674EA7"/>
                </a:solidFill>
              </a:rPr>
              <a:t>100%</a:t>
            </a:r>
          </a:p>
          <a:p>
            <a:pPr marL="0" indent="0" algn="ctr">
              <a:buNone/>
            </a:pPr>
            <a:r>
              <a:rPr lang="en-GB" sz="1000" dirty="0">
                <a:solidFill>
                  <a:srgbClr val="674EA7"/>
                </a:solidFill>
              </a:rPr>
              <a:t>(19 out of 19)</a:t>
            </a:r>
            <a:endParaRPr lang="en-GB" sz="3000" b="1" dirty="0">
              <a:solidFill>
                <a:srgbClr val="674EA7"/>
              </a:solidFill>
            </a:endParaRPr>
          </a:p>
          <a:p>
            <a:pPr marL="0" indent="0" algn="ctr">
              <a:spcBef>
                <a:spcPts val="2100"/>
              </a:spcBef>
              <a:buFont typeface="Poppins Medium"/>
              <a:buNone/>
            </a:pPr>
            <a:r>
              <a:rPr lang="en-GB" sz="2200" b="1" dirty="0">
                <a:solidFill>
                  <a:srgbClr val="00B050"/>
                </a:solidFill>
              </a:rPr>
              <a:t>Not PP</a:t>
            </a:r>
          </a:p>
        </p:txBody>
      </p:sp>
      <p:sp>
        <p:nvSpPr>
          <p:cNvPr id="13" name="Google Shape;514;p28">
            <a:extLst>
              <a:ext uri="{FF2B5EF4-FFF2-40B4-BE49-F238E27FC236}">
                <a16:creationId xmlns:a16="http://schemas.microsoft.com/office/drawing/2014/main" id="{9E2D682F-72DC-A07E-EF28-F489BDF06C90}"/>
              </a:ext>
            </a:extLst>
          </p:cNvPr>
          <p:cNvSpPr txBox="1">
            <a:spLocks/>
          </p:cNvSpPr>
          <p:nvPr/>
        </p:nvSpPr>
        <p:spPr>
          <a:xfrm>
            <a:off x="9681055" y="4458768"/>
            <a:ext cx="226212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rgbClr val="674EA7"/>
                </a:solidFill>
              </a:rPr>
              <a:t>100%</a:t>
            </a:r>
          </a:p>
          <a:p>
            <a:pPr marL="0" indent="0" algn="ctr">
              <a:buNone/>
            </a:pPr>
            <a:r>
              <a:rPr lang="en-GB" sz="1000" dirty="0">
                <a:solidFill>
                  <a:srgbClr val="674EA7"/>
                </a:solidFill>
              </a:rPr>
              <a:t>(23 out of 23)</a:t>
            </a:r>
            <a:endParaRPr lang="en-GB" sz="3000" b="1" dirty="0">
              <a:solidFill>
                <a:srgbClr val="674EA7"/>
              </a:solidFill>
            </a:endParaRPr>
          </a:p>
          <a:p>
            <a:pPr marL="0" indent="0" algn="ctr">
              <a:spcBef>
                <a:spcPts val="2100"/>
              </a:spcBef>
              <a:buFont typeface="Poppins Medium"/>
              <a:buNone/>
            </a:pPr>
            <a:r>
              <a:rPr lang="en-GB" sz="2200" b="1" dirty="0">
                <a:solidFill>
                  <a:srgbClr val="00B050"/>
                </a:solidFill>
              </a:rPr>
              <a:t>Not SEND</a:t>
            </a:r>
          </a:p>
        </p:txBody>
      </p:sp>
      <p:sp>
        <p:nvSpPr>
          <p:cNvPr id="14" name="Google Shape;514;p28">
            <a:extLst>
              <a:ext uri="{FF2B5EF4-FFF2-40B4-BE49-F238E27FC236}">
                <a16:creationId xmlns:a16="http://schemas.microsoft.com/office/drawing/2014/main" id="{A8FAC101-A90E-A5D6-5759-EA408DE2FA27}"/>
              </a:ext>
            </a:extLst>
          </p:cNvPr>
          <p:cNvSpPr txBox="1">
            <a:spLocks/>
          </p:cNvSpPr>
          <p:nvPr/>
        </p:nvSpPr>
        <p:spPr>
          <a:xfrm>
            <a:off x="7185845" y="4452673"/>
            <a:ext cx="2337900" cy="18471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rgbClr val="674EA7"/>
                </a:solidFill>
              </a:rPr>
              <a:t>57%</a:t>
            </a:r>
          </a:p>
          <a:p>
            <a:pPr marL="0" indent="0" algn="ctr">
              <a:buNone/>
            </a:pPr>
            <a:r>
              <a:rPr lang="en-GB" sz="1050" dirty="0">
                <a:solidFill>
                  <a:srgbClr val="674EA7"/>
                </a:solidFill>
              </a:rPr>
              <a:t>(4 out of 7)</a:t>
            </a:r>
            <a:endParaRPr lang="en-GB" sz="3000" b="1" dirty="0">
              <a:solidFill>
                <a:srgbClr val="674EA7"/>
              </a:solidFill>
            </a:endParaRPr>
          </a:p>
          <a:p>
            <a:pPr marL="0" indent="0" algn="ctr">
              <a:spcBef>
                <a:spcPts val="2100"/>
              </a:spcBef>
              <a:buFont typeface="Poppins Medium"/>
              <a:buNone/>
            </a:pPr>
            <a:r>
              <a:rPr lang="en-GB" sz="2200" b="1" dirty="0">
                <a:solidFill>
                  <a:srgbClr val="00B050"/>
                </a:solidFill>
              </a:rPr>
              <a:t>SEND</a:t>
            </a:r>
          </a:p>
        </p:txBody>
      </p:sp>
      <p:sp>
        <p:nvSpPr>
          <p:cNvPr id="2" name="Arrow: Up 1">
            <a:extLst>
              <a:ext uri="{FF2B5EF4-FFF2-40B4-BE49-F238E27FC236}">
                <a16:creationId xmlns:a16="http://schemas.microsoft.com/office/drawing/2014/main" id="{41CFFA17-D84B-0A54-8F4C-C1B56D9CF6CC}"/>
              </a:ext>
            </a:extLst>
          </p:cNvPr>
          <p:cNvSpPr/>
          <p:nvPr/>
        </p:nvSpPr>
        <p:spPr>
          <a:xfrm>
            <a:off x="3375011" y="2945501"/>
            <a:ext cx="201668" cy="412693"/>
          </a:xfrm>
          <a:prstGeom prst="upArrow">
            <a:avLst>
              <a:gd name="adj1" fmla="val 50000"/>
              <a:gd name="adj2" fmla="val 4331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3"/>
            </a:gs>
            <a:gs pos="100000">
              <a:schemeClr val="accent2"/>
            </a:gs>
          </a:gsLst>
          <a:lin ang="0" scaled="0"/>
        </a:gradFill>
        <a:effectLst/>
      </p:bgPr>
    </p:bg>
    <p:spTree>
      <p:nvGrpSpPr>
        <p:cNvPr id="1" name="Shape 559"/>
        <p:cNvGrpSpPr/>
        <p:nvPr/>
      </p:nvGrpSpPr>
      <p:grpSpPr>
        <a:xfrm>
          <a:off x="0" y="0"/>
          <a:ext cx="0" cy="0"/>
          <a:chOff x="0" y="0"/>
          <a:chExt cx="0" cy="0"/>
        </a:xfrm>
      </p:grpSpPr>
      <p:cxnSp>
        <p:nvCxnSpPr>
          <p:cNvPr id="560" name="Google Shape;560;p32"/>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561" name="Google Shape;561;p32"/>
          <p:cNvSpPr txBox="1">
            <a:spLocks noGrp="1"/>
          </p:cNvSpPr>
          <p:nvPr>
            <p:ph type="title"/>
          </p:nvPr>
        </p:nvSpPr>
        <p:spPr>
          <a:xfrm>
            <a:off x="415600" y="4409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solidFill>
                  <a:schemeClr val="accent1">
                    <a:lumMod val="60000"/>
                    <a:lumOff val="40000"/>
                  </a:schemeClr>
                </a:solidFill>
              </a:rPr>
              <a:t>Year 2:</a:t>
            </a:r>
            <a:r>
              <a:rPr lang="en" dirty="0">
                <a:solidFill>
                  <a:srgbClr val="FFC000"/>
                </a:solidFill>
              </a:rPr>
              <a:t> Optional </a:t>
            </a:r>
            <a:r>
              <a:rPr lang="en" sz="9600" dirty="0">
                <a:solidFill>
                  <a:schemeClr val="accent1">
                    <a:lumMod val="60000"/>
                    <a:lumOff val="40000"/>
                  </a:schemeClr>
                </a:solidFill>
              </a:rPr>
              <a:t>SATs </a:t>
            </a:r>
            <a:endParaRPr sz="9600" dirty="0">
              <a:solidFill>
                <a:schemeClr val="accent4">
                  <a:lumMod val="20000"/>
                  <a:lumOff val="80000"/>
                </a:schemeClr>
              </a:solidFill>
            </a:endParaRPr>
          </a:p>
        </p:txBody>
      </p:sp>
      <p:sp>
        <p:nvSpPr>
          <p:cNvPr id="562" name="Google Shape;562;p32"/>
          <p:cNvSpPr txBox="1">
            <a:spLocks noGrp="1"/>
          </p:cNvSpPr>
          <p:nvPr>
            <p:ph type="body" idx="6"/>
          </p:nvPr>
        </p:nvSpPr>
        <p:spPr>
          <a:xfrm>
            <a:off x="4737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674EA7"/>
                </a:solidFill>
                <a:effectLst>
                  <a:outerShdw blurRad="38100" dist="38100" dir="2700000" algn="tl">
                    <a:srgbClr val="000000">
                      <a:alpha val="43137"/>
                    </a:srgbClr>
                  </a:outerShdw>
                </a:effectLst>
                <a:latin typeface="Poppins"/>
                <a:ea typeface="Poppins"/>
                <a:cs typeface="Poppins"/>
                <a:sym typeface="Poppins"/>
              </a:rPr>
              <a:t>73%</a:t>
            </a:r>
            <a:endParaRPr sz="4800" b="1" u="sng" dirty="0">
              <a:solidFill>
                <a:srgbClr val="674EA7"/>
              </a:solidFill>
              <a:effectLst>
                <a:outerShdw blurRad="38100" dist="38100" dir="2700000" algn="tl">
                  <a:srgbClr val="000000">
                    <a:alpha val="43137"/>
                  </a:srgbClr>
                </a:outerShdw>
              </a:effectLst>
              <a:latin typeface="Poppins"/>
              <a:ea typeface="Poppins"/>
              <a:cs typeface="Poppins"/>
              <a:sym typeface="Poppins"/>
            </a:endParaRPr>
          </a:p>
          <a:p>
            <a:pPr marL="0" lvl="0" indent="0" algn="ctr" rtl="0">
              <a:spcBef>
                <a:spcPts val="2100"/>
              </a:spcBef>
              <a:spcAft>
                <a:spcPts val="0"/>
              </a:spcAft>
              <a:buNone/>
            </a:pPr>
            <a:r>
              <a:rPr lang="en" sz="2400" dirty="0">
                <a:solidFill>
                  <a:srgbClr val="674EA7"/>
                </a:solidFill>
              </a:rPr>
              <a:t>Children achieving the expected standard in </a:t>
            </a:r>
            <a:r>
              <a:rPr lang="en" sz="2400" b="1" u="sng" dirty="0">
                <a:solidFill>
                  <a:srgbClr val="00B0F0"/>
                </a:solidFill>
                <a:latin typeface="Poppins"/>
                <a:ea typeface="Poppins"/>
                <a:cs typeface="Poppins"/>
                <a:sym typeface="Poppins"/>
              </a:rPr>
              <a:t>Reading</a:t>
            </a:r>
            <a:endParaRPr sz="2400" b="1" u="sng" dirty="0">
              <a:solidFill>
                <a:srgbClr val="00B0F0"/>
              </a:solidFill>
              <a:latin typeface="Poppins"/>
              <a:ea typeface="Poppins"/>
              <a:cs typeface="Poppins"/>
              <a:sym typeface="Poppins"/>
            </a:endParaRPr>
          </a:p>
          <a:p>
            <a:pPr marL="0" lvl="0" indent="0" algn="ctr" rtl="0">
              <a:spcBef>
                <a:spcPts val="2100"/>
              </a:spcBef>
              <a:spcAft>
                <a:spcPts val="0"/>
              </a:spcAft>
              <a:buNone/>
            </a:pPr>
            <a:r>
              <a:rPr lang="en" sz="1800" b="1" i="1" dirty="0">
                <a:solidFill>
                  <a:schemeClr val="accent4">
                    <a:lumMod val="60000"/>
                    <a:lumOff val="40000"/>
                  </a:schemeClr>
                </a:solidFill>
              </a:rPr>
              <a:t>13% </a:t>
            </a:r>
            <a:r>
              <a:rPr lang="en" sz="1800" i="1" dirty="0">
                <a:solidFill>
                  <a:srgbClr val="674EA7"/>
                </a:solidFill>
              </a:rPr>
              <a:t>Working at             Greater Depth </a:t>
            </a:r>
            <a:endParaRPr sz="2600" dirty="0">
              <a:solidFill>
                <a:srgbClr val="674EA7"/>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563" name="Google Shape;563;p32"/>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564" name="Google Shape;564;p32"/>
          <p:cNvSpPr txBox="1">
            <a:spLocks noGrp="1"/>
          </p:cNvSpPr>
          <p:nvPr>
            <p:ph type="body" idx="6"/>
          </p:nvPr>
        </p:nvSpPr>
        <p:spPr>
          <a:xfrm>
            <a:off x="43512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674EA7"/>
                </a:solidFill>
                <a:effectLst>
                  <a:outerShdw blurRad="38100" dist="38100" dir="2700000" algn="tl">
                    <a:srgbClr val="000000">
                      <a:alpha val="43137"/>
                    </a:srgbClr>
                  </a:outerShdw>
                </a:effectLst>
                <a:latin typeface="Poppins"/>
                <a:ea typeface="Poppins"/>
                <a:cs typeface="Poppins"/>
                <a:sym typeface="Poppins"/>
              </a:rPr>
              <a:t>73%</a:t>
            </a:r>
            <a:endParaRPr sz="4800" b="1" u="sng" dirty="0">
              <a:solidFill>
                <a:srgbClr val="674EA7"/>
              </a:solidFill>
              <a:effectLst>
                <a:outerShdw blurRad="38100" dist="38100" dir="2700000" algn="tl">
                  <a:srgbClr val="000000">
                    <a:alpha val="43137"/>
                  </a:srgbClr>
                </a:outerShdw>
              </a:effectLst>
              <a:latin typeface="Poppins"/>
              <a:ea typeface="Poppins"/>
              <a:cs typeface="Poppins"/>
              <a:sym typeface="Poppins"/>
            </a:endParaRPr>
          </a:p>
          <a:p>
            <a:pPr marL="0" lvl="0" indent="0" algn="ctr" rtl="0">
              <a:spcBef>
                <a:spcPts val="2100"/>
              </a:spcBef>
              <a:spcAft>
                <a:spcPts val="0"/>
              </a:spcAft>
              <a:buNone/>
            </a:pPr>
            <a:r>
              <a:rPr lang="en" sz="2400" dirty="0">
                <a:solidFill>
                  <a:srgbClr val="674EA7"/>
                </a:solidFill>
              </a:rPr>
              <a:t>Children achieving the expected standard in </a:t>
            </a:r>
            <a:r>
              <a:rPr lang="en" sz="2400" b="1" u="sng" dirty="0">
                <a:solidFill>
                  <a:srgbClr val="FF0000"/>
                </a:solidFill>
                <a:latin typeface="Poppins"/>
                <a:ea typeface="Poppins"/>
                <a:cs typeface="Poppins"/>
                <a:sym typeface="Poppins"/>
              </a:rPr>
              <a:t>Writing</a:t>
            </a:r>
            <a:endParaRPr sz="2400" u="sng" dirty="0">
              <a:solidFill>
                <a:srgbClr val="FF0000"/>
              </a:solidFill>
            </a:endParaRPr>
          </a:p>
          <a:p>
            <a:pPr marL="0" lvl="0" indent="0" algn="ctr" rtl="0">
              <a:spcBef>
                <a:spcPts val="2100"/>
              </a:spcBef>
              <a:spcAft>
                <a:spcPts val="0"/>
              </a:spcAft>
              <a:buNone/>
            </a:pPr>
            <a:r>
              <a:rPr lang="en" sz="1800" b="1" i="1" dirty="0">
                <a:solidFill>
                  <a:schemeClr val="accent4">
                    <a:lumMod val="60000"/>
                    <a:lumOff val="40000"/>
                  </a:schemeClr>
                </a:solidFill>
              </a:rPr>
              <a:t>13%</a:t>
            </a:r>
            <a:r>
              <a:rPr lang="en" sz="1800" i="1" dirty="0">
                <a:solidFill>
                  <a:srgbClr val="674EA7"/>
                </a:solidFill>
              </a:rPr>
              <a:t> Working at              Greater Depth </a:t>
            </a:r>
            <a:endParaRPr sz="2600" dirty="0">
              <a:solidFill>
                <a:srgbClr val="674EA7"/>
              </a:solidFill>
            </a:endParaRPr>
          </a:p>
          <a:p>
            <a:pPr marL="0" lvl="0" indent="0" algn="l" rtl="0">
              <a:spcBef>
                <a:spcPts val="2100"/>
              </a:spcBef>
              <a:spcAft>
                <a:spcPts val="0"/>
              </a:spcAft>
              <a:buNone/>
            </a:pPr>
            <a:endParaRPr i="1" dirty="0">
              <a:solidFill>
                <a:srgbClr val="674EA7"/>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565" name="Google Shape;565;p32"/>
          <p:cNvSpPr txBox="1">
            <a:spLocks noGrp="1"/>
          </p:cNvSpPr>
          <p:nvPr>
            <p:ph type="body" idx="6"/>
          </p:nvPr>
        </p:nvSpPr>
        <p:spPr>
          <a:xfrm>
            <a:off x="82287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674EA7"/>
                </a:solidFill>
                <a:effectLst>
                  <a:outerShdw blurRad="38100" dist="38100" dir="2700000" algn="tl">
                    <a:srgbClr val="000000">
                      <a:alpha val="43137"/>
                    </a:srgbClr>
                  </a:outerShdw>
                </a:effectLst>
                <a:latin typeface="Poppins"/>
                <a:ea typeface="Poppins"/>
                <a:cs typeface="Poppins"/>
                <a:sym typeface="Poppins"/>
              </a:rPr>
              <a:t>80%</a:t>
            </a:r>
            <a:endParaRPr sz="4800" b="1" u="sng" dirty="0">
              <a:solidFill>
                <a:srgbClr val="674EA7"/>
              </a:solidFill>
              <a:effectLst>
                <a:outerShdw blurRad="38100" dist="38100" dir="2700000" algn="tl">
                  <a:srgbClr val="000000">
                    <a:alpha val="43137"/>
                  </a:srgbClr>
                </a:outerShdw>
              </a:effectLst>
              <a:latin typeface="Poppins"/>
              <a:ea typeface="Poppins"/>
              <a:cs typeface="Poppins"/>
              <a:sym typeface="Poppins"/>
            </a:endParaRPr>
          </a:p>
          <a:p>
            <a:pPr marL="0" lvl="0" indent="0" algn="ctr" rtl="0">
              <a:spcBef>
                <a:spcPts val="2100"/>
              </a:spcBef>
              <a:spcAft>
                <a:spcPts val="0"/>
              </a:spcAft>
              <a:buNone/>
            </a:pPr>
            <a:r>
              <a:rPr lang="en" sz="2400" dirty="0">
                <a:solidFill>
                  <a:srgbClr val="674EA7"/>
                </a:solidFill>
              </a:rPr>
              <a:t>Children achieving the expected standard in </a:t>
            </a:r>
            <a:r>
              <a:rPr lang="en" sz="2400" b="1" u="sng" dirty="0">
                <a:solidFill>
                  <a:srgbClr val="00B0F0"/>
                </a:solidFill>
                <a:latin typeface="Poppins"/>
                <a:ea typeface="Poppins"/>
                <a:cs typeface="Poppins"/>
                <a:sym typeface="Poppins"/>
              </a:rPr>
              <a:t>Maths</a:t>
            </a:r>
            <a:endParaRPr sz="2400" u="sng" dirty="0">
              <a:solidFill>
                <a:srgbClr val="00B0F0"/>
              </a:solidFill>
            </a:endParaRPr>
          </a:p>
          <a:p>
            <a:pPr marL="0" lvl="0" indent="0" algn="ctr" rtl="0">
              <a:spcBef>
                <a:spcPts val="2100"/>
              </a:spcBef>
              <a:spcAft>
                <a:spcPts val="0"/>
              </a:spcAft>
              <a:buNone/>
            </a:pPr>
            <a:r>
              <a:rPr lang="en" sz="1800" b="1" i="1" dirty="0">
                <a:solidFill>
                  <a:schemeClr val="accent4">
                    <a:lumMod val="60000"/>
                    <a:lumOff val="40000"/>
                  </a:schemeClr>
                </a:solidFill>
              </a:rPr>
              <a:t>23%</a:t>
            </a:r>
            <a:r>
              <a:rPr lang="en" sz="1800" i="1" dirty="0">
                <a:solidFill>
                  <a:srgbClr val="674EA7"/>
                </a:solidFill>
              </a:rPr>
              <a:t> Working at              Greater Depth </a:t>
            </a:r>
            <a:endParaRPr sz="2600" dirty="0">
              <a:solidFill>
                <a:srgbClr val="674EA7"/>
              </a:solidFill>
            </a:endParaRPr>
          </a:p>
          <a:p>
            <a:pPr marL="0" lvl="0" indent="0" algn="l" rtl="0">
              <a:spcBef>
                <a:spcPts val="2100"/>
              </a:spcBef>
              <a:spcAft>
                <a:spcPts val="0"/>
              </a:spcAft>
              <a:buNone/>
            </a:pPr>
            <a:endParaRPr i="1" dirty="0">
              <a:solidFill>
                <a:srgbClr val="674EA7"/>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cxnSp>
        <p:nvCxnSpPr>
          <p:cNvPr id="660" name="Google Shape;660;p40"/>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661" name="Google Shape;661;p40"/>
          <p:cNvSpPr txBox="1">
            <a:spLocks noGrp="1"/>
          </p:cNvSpPr>
          <p:nvPr>
            <p:ph type="title"/>
          </p:nvPr>
        </p:nvSpPr>
        <p:spPr>
          <a:xfrm>
            <a:off x="281375" y="440967"/>
            <a:ext cx="11494925"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t>Year 4 - MTC</a:t>
            </a:r>
            <a:endParaRPr dirty="0"/>
          </a:p>
        </p:txBody>
      </p:sp>
      <p:sp>
        <p:nvSpPr>
          <p:cNvPr id="663" name="Google Shape;663;p40"/>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6</a:t>
            </a:fld>
            <a:endParaRPr/>
          </a:p>
        </p:txBody>
      </p:sp>
      <p:sp>
        <p:nvSpPr>
          <p:cNvPr id="2" name="Google Shape;600;p35">
            <a:extLst>
              <a:ext uri="{FF2B5EF4-FFF2-40B4-BE49-F238E27FC236}">
                <a16:creationId xmlns:a16="http://schemas.microsoft.com/office/drawing/2014/main" id="{3AB12AB1-EED0-7A46-4705-4A8F32579D7E}"/>
              </a:ext>
            </a:extLst>
          </p:cNvPr>
          <p:cNvSpPr txBox="1">
            <a:spLocks/>
          </p:cNvSpPr>
          <p:nvPr/>
        </p:nvSpPr>
        <p:spPr>
          <a:xfrm>
            <a:off x="281375" y="2258569"/>
            <a:ext cx="4059600" cy="4297671"/>
          </a:xfrm>
          <a:prstGeom prst="rect">
            <a:avLst/>
          </a:prstGeom>
          <a:solidFill>
            <a:srgbClr val="FFFFCC"/>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5400" b="1" u="sng" dirty="0">
                <a:solidFill>
                  <a:srgbClr val="00B050"/>
                </a:solidFill>
                <a:latin typeface="Poppins"/>
                <a:ea typeface="Poppins"/>
                <a:cs typeface="Poppins"/>
                <a:sym typeface="Poppins"/>
              </a:rPr>
              <a:t>84</a:t>
            </a:r>
            <a:r>
              <a:rPr lang="en-GB" sz="5400" b="1" dirty="0">
                <a:solidFill>
                  <a:srgbClr val="00B050"/>
                </a:solidFill>
                <a:latin typeface="Poppins"/>
                <a:ea typeface="Poppins"/>
                <a:cs typeface="Poppins"/>
                <a:sym typeface="Poppins"/>
              </a:rPr>
              <a:t>% </a:t>
            </a:r>
            <a:r>
              <a:rPr lang="en-GB" sz="1000" dirty="0">
                <a:solidFill>
                  <a:schemeClr val="tx1"/>
                </a:solidFill>
                <a:latin typeface="Poppins"/>
                <a:ea typeface="Poppins"/>
                <a:cs typeface="Poppins"/>
                <a:sym typeface="Poppins"/>
              </a:rPr>
              <a:t>(26 out of 31)</a:t>
            </a:r>
          </a:p>
          <a:p>
            <a:pPr marL="0" indent="0" algn="ctr">
              <a:spcBef>
                <a:spcPts val="2100"/>
              </a:spcBef>
              <a:buFont typeface="Poppins Medium"/>
              <a:buNone/>
            </a:pPr>
            <a:r>
              <a:rPr lang="en-GB" dirty="0">
                <a:solidFill>
                  <a:srgbClr val="CC0000"/>
                </a:solidFill>
              </a:rPr>
              <a:t>% of children achieving a score of 21+ out of 25</a:t>
            </a:r>
          </a:p>
          <a:p>
            <a:pPr marL="0" indent="0" algn="ctr">
              <a:spcBef>
                <a:spcPts val="2100"/>
              </a:spcBef>
              <a:buFont typeface="Poppins Medium"/>
              <a:buNone/>
            </a:pPr>
            <a:r>
              <a:rPr lang="en-GB" sz="4000" b="1" u="sng" dirty="0">
                <a:solidFill>
                  <a:srgbClr val="00B050"/>
                </a:solidFill>
              </a:rPr>
              <a:t>45%</a:t>
            </a:r>
            <a:r>
              <a:rPr lang="en-GB" sz="1800" b="1" dirty="0">
                <a:solidFill>
                  <a:schemeClr val="accent4">
                    <a:lumMod val="60000"/>
                    <a:lumOff val="40000"/>
                  </a:schemeClr>
                </a:solidFill>
              </a:rPr>
              <a:t> </a:t>
            </a:r>
            <a:r>
              <a:rPr lang="en-GB" sz="1000" dirty="0">
                <a:solidFill>
                  <a:schemeClr val="bg2"/>
                </a:solidFill>
              </a:rPr>
              <a:t>(14 children) </a:t>
            </a:r>
            <a:r>
              <a:rPr lang="en-GB" sz="1800" dirty="0">
                <a:solidFill>
                  <a:schemeClr val="accent4">
                    <a:lumMod val="60000"/>
                    <a:lumOff val="40000"/>
                  </a:schemeClr>
                </a:solidFill>
              </a:rPr>
              <a:t>achieved full marks </a:t>
            </a:r>
            <a:r>
              <a:rPr lang="en-GB" sz="1200" dirty="0">
                <a:solidFill>
                  <a:schemeClr val="accent4">
                    <a:lumMod val="60000"/>
                    <a:lumOff val="40000"/>
                  </a:schemeClr>
                </a:solidFill>
              </a:rPr>
              <a:t>(25/25). </a:t>
            </a:r>
          </a:p>
          <a:p>
            <a:pPr marL="0" indent="0" algn="ctr">
              <a:spcBef>
                <a:spcPts val="2100"/>
              </a:spcBef>
              <a:buFont typeface="Poppins Medium"/>
              <a:buNone/>
            </a:pPr>
            <a:r>
              <a:rPr lang="en-GB" sz="1200" dirty="0">
                <a:solidFill>
                  <a:srgbClr val="0070C0"/>
                </a:solidFill>
              </a:rPr>
              <a:t>2025 National sits at 25.4%.</a:t>
            </a:r>
          </a:p>
          <a:p>
            <a:pPr algn="l">
              <a:buFont typeface="Arial" panose="020B0604020202020204" pitchFamily="34" charset="0"/>
              <a:buChar char="•"/>
            </a:pPr>
            <a:endParaRPr lang="en-GB" sz="900" b="1" i="0" dirty="0">
              <a:solidFill>
                <a:srgbClr val="0B0C0C"/>
              </a:solidFill>
              <a:effectLst/>
              <a:latin typeface="GDS Transport"/>
            </a:endParaRPr>
          </a:p>
          <a:p>
            <a:pPr marL="127000" indent="0" algn="ctr">
              <a:buNone/>
            </a:pPr>
            <a:r>
              <a:rPr lang="en-GB" sz="1800" b="1" dirty="0">
                <a:solidFill>
                  <a:srgbClr val="00B050"/>
                </a:solidFill>
                <a:latin typeface="GDS Transport"/>
              </a:rPr>
              <a:t>Average score for the cohort: </a:t>
            </a:r>
            <a:r>
              <a:rPr lang="en-GB" sz="1800" b="1" u="sng" dirty="0">
                <a:solidFill>
                  <a:srgbClr val="00B050"/>
                </a:solidFill>
                <a:effectLst>
                  <a:outerShdw blurRad="38100" dist="38100" dir="2700000" algn="tl">
                    <a:srgbClr val="000000">
                      <a:alpha val="43137"/>
                    </a:srgbClr>
                  </a:outerShdw>
                </a:effectLst>
                <a:latin typeface="GDS Transport"/>
              </a:rPr>
              <a:t>21</a:t>
            </a:r>
          </a:p>
          <a:p>
            <a:pPr algn="l">
              <a:buFont typeface="Arial" panose="020B0604020202020204" pitchFamily="34" charset="0"/>
              <a:buChar char="•"/>
            </a:pPr>
            <a:endParaRPr lang="en-GB" sz="900" b="1" i="0" dirty="0">
              <a:solidFill>
                <a:srgbClr val="0B0C0C"/>
              </a:solidFill>
              <a:effectLst/>
              <a:latin typeface="GDS Transport"/>
            </a:endParaRPr>
          </a:p>
          <a:p>
            <a:pPr algn="l">
              <a:buFont typeface="Arial" panose="020B0604020202020204" pitchFamily="34" charset="0"/>
              <a:buChar char="•"/>
            </a:pPr>
            <a:endParaRPr lang="en-GB" sz="900" b="1" dirty="0">
              <a:solidFill>
                <a:srgbClr val="0B0C0C"/>
              </a:solidFill>
              <a:latin typeface="GDS Transport"/>
            </a:endParaRPr>
          </a:p>
          <a:p>
            <a:pPr algn="l">
              <a:buFont typeface="Arial" panose="020B0604020202020204" pitchFamily="34" charset="0"/>
              <a:buChar char="•"/>
            </a:pPr>
            <a:endParaRPr lang="en-GB" sz="900" b="1" i="0" dirty="0">
              <a:solidFill>
                <a:srgbClr val="0B0C0C"/>
              </a:solidFill>
              <a:effectLst/>
              <a:latin typeface="GDS Transport"/>
            </a:endParaRPr>
          </a:p>
          <a:p>
            <a:pPr algn="l">
              <a:buFont typeface="Arial" panose="020B0604020202020204" pitchFamily="34" charset="0"/>
              <a:buChar char="•"/>
            </a:pPr>
            <a:endParaRPr lang="en-GB" sz="900" b="1" dirty="0">
              <a:solidFill>
                <a:srgbClr val="0B0C0C"/>
              </a:solidFill>
              <a:latin typeface="GDS Transport"/>
            </a:endParaRPr>
          </a:p>
          <a:p>
            <a:pPr algn="l">
              <a:buFont typeface="Arial" panose="020B0604020202020204" pitchFamily="34" charset="0"/>
              <a:buChar char="•"/>
            </a:pPr>
            <a:endParaRPr lang="en-GB" sz="900" b="1" i="0" dirty="0">
              <a:solidFill>
                <a:srgbClr val="0B0C0C"/>
              </a:solidFill>
              <a:effectLst/>
              <a:latin typeface="GDS Transport"/>
            </a:endParaRPr>
          </a:p>
          <a:p>
            <a:pPr algn="l">
              <a:buFont typeface="Arial" panose="020B0604020202020204" pitchFamily="34" charset="0"/>
              <a:buChar char="•"/>
            </a:pPr>
            <a:endParaRPr lang="en-GB" sz="900" b="1" dirty="0">
              <a:solidFill>
                <a:srgbClr val="0B0C0C"/>
              </a:solidFill>
              <a:latin typeface="GDS Transport"/>
            </a:endParaRPr>
          </a:p>
          <a:p>
            <a:pPr algn="l">
              <a:buFont typeface="Arial" panose="020B0604020202020204" pitchFamily="34" charset="0"/>
              <a:buChar char="•"/>
            </a:pPr>
            <a:endParaRPr lang="en-GB" sz="900" b="1" i="0" dirty="0">
              <a:solidFill>
                <a:srgbClr val="0B0C0C"/>
              </a:solidFill>
              <a:effectLst/>
              <a:latin typeface="GDS Transport"/>
            </a:endParaRPr>
          </a:p>
          <a:p>
            <a:pPr algn="l">
              <a:buFont typeface="Arial" panose="020B0604020202020204" pitchFamily="34" charset="0"/>
              <a:buChar char="•"/>
            </a:pPr>
            <a:endParaRPr lang="en-GB" sz="900" b="1" dirty="0">
              <a:solidFill>
                <a:srgbClr val="0B0C0C"/>
              </a:solidFill>
              <a:latin typeface="GDS Transport"/>
            </a:endParaRPr>
          </a:p>
          <a:p>
            <a:pPr algn="l">
              <a:buFont typeface="Arial" panose="020B0604020202020204" pitchFamily="34" charset="0"/>
              <a:buChar char="•"/>
            </a:pPr>
            <a:endParaRPr lang="en-GB" sz="900" b="1" i="0" dirty="0">
              <a:solidFill>
                <a:srgbClr val="0B0C0C"/>
              </a:solidFill>
              <a:effectLst/>
              <a:latin typeface="GDS Transport"/>
            </a:endParaRPr>
          </a:p>
          <a:p>
            <a:pPr algn="l">
              <a:buFont typeface="Arial" panose="020B0604020202020204" pitchFamily="34" charset="0"/>
              <a:buChar char="•"/>
            </a:pPr>
            <a:r>
              <a:rPr lang="en-GB" sz="900" b="1" i="0" dirty="0">
                <a:solidFill>
                  <a:srgbClr val="0B0C0C"/>
                </a:solidFill>
                <a:effectLst/>
                <a:latin typeface="GDS Transport"/>
              </a:rPr>
              <a:t>29% of eligible pupils scored 25 (full marks) in the multiplication table check</a:t>
            </a:r>
            <a:r>
              <a:rPr lang="en-GB" sz="900" b="0" i="0" dirty="0">
                <a:solidFill>
                  <a:srgbClr val="0B0C0C"/>
                </a:solidFill>
                <a:effectLst/>
                <a:latin typeface="GDS Transport"/>
              </a:rPr>
              <a:t>, an increase of 2.9  percentage points (from 27%) compared to 2022 (based on unrounded figures). This was the most common score achieved.</a:t>
            </a:r>
          </a:p>
          <a:p>
            <a:pPr algn="l">
              <a:buFont typeface="Arial" panose="020B0604020202020204" pitchFamily="34" charset="0"/>
              <a:buChar char="•"/>
            </a:pPr>
            <a:r>
              <a:rPr lang="en-GB" sz="900" b="1" i="0" dirty="0">
                <a:solidFill>
                  <a:srgbClr val="0B0C0C"/>
                </a:solidFill>
                <a:effectLst/>
                <a:latin typeface="GDS Transport"/>
              </a:rPr>
              <a:t>Average attainment score of those who took the check increased 0.4 points for all pupils (19.8 to 20.2) since 2022.</a:t>
            </a:r>
            <a:endParaRPr lang="en-GB" sz="900" b="0" i="0" dirty="0">
              <a:solidFill>
                <a:srgbClr val="0B0C0C"/>
              </a:solidFill>
              <a:effectLst/>
              <a:latin typeface="GDS Transport"/>
            </a:endParaRPr>
          </a:p>
          <a:p>
            <a:pPr algn="l">
              <a:buFont typeface="Arial" panose="020B0604020202020204" pitchFamily="34" charset="0"/>
              <a:buChar char="•"/>
            </a:pPr>
            <a:r>
              <a:rPr lang="en-GB" sz="900" b="0" i="0" dirty="0">
                <a:solidFill>
                  <a:srgbClr val="0B0C0C"/>
                </a:solidFill>
                <a:effectLst/>
                <a:latin typeface="GDS Transport"/>
              </a:rPr>
              <a:t>Disadvantaged pupils and pupils with English as first language performed less well in the multiplication check than other pupils, and the gap has remained broadly similar for both groups. The average attainment score of pupils who took the multiplication tables check increased for disadvantaged pupils from 17.9 to 18.3 and the average score of pupils who took the multiplication tables check with a first language of English has increased 0.5 points from 19.4 to 19.9 compared to 2022.</a:t>
            </a:r>
          </a:p>
          <a:p>
            <a:pPr marL="0" indent="0" algn="ctr">
              <a:spcBef>
                <a:spcPts val="2100"/>
              </a:spcBef>
              <a:buFont typeface="Poppins Medium"/>
              <a:buNone/>
            </a:pPr>
            <a:endParaRPr lang="en-GB" sz="900" dirty="0">
              <a:solidFill>
                <a:srgbClr val="CC0000"/>
              </a:solidFill>
            </a:endParaRPr>
          </a:p>
          <a:p>
            <a:pPr marL="0" indent="0" algn="ctr">
              <a:spcBef>
                <a:spcPts val="2100"/>
              </a:spcBef>
              <a:spcAft>
                <a:spcPts val="2100"/>
              </a:spcAft>
              <a:buFont typeface="Poppins Medium"/>
              <a:buNone/>
            </a:pPr>
            <a:endParaRPr lang="en-GB" sz="2400" dirty="0">
              <a:solidFill>
                <a:srgbClr val="CC0000"/>
              </a:solidFill>
            </a:endParaRPr>
          </a:p>
        </p:txBody>
      </p:sp>
      <p:sp>
        <p:nvSpPr>
          <p:cNvPr id="5" name="Google Shape;602;p35">
            <a:extLst>
              <a:ext uri="{FF2B5EF4-FFF2-40B4-BE49-F238E27FC236}">
                <a16:creationId xmlns:a16="http://schemas.microsoft.com/office/drawing/2014/main" id="{1DCF100F-4B43-CE2D-BA51-B623C5741427}"/>
              </a:ext>
            </a:extLst>
          </p:cNvPr>
          <p:cNvSpPr txBox="1">
            <a:spLocks/>
          </p:cNvSpPr>
          <p:nvPr/>
        </p:nvSpPr>
        <p:spPr>
          <a:xfrm>
            <a:off x="4665375" y="2505451"/>
            <a:ext cx="2337900" cy="1592186"/>
          </a:xfrm>
          <a:prstGeom prst="rect">
            <a:avLst/>
          </a:prstGeom>
          <a:solidFill>
            <a:schemeClr val="accent5">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chemeClr val="accent5"/>
                </a:solidFill>
              </a:rPr>
              <a:t>81%</a:t>
            </a:r>
            <a:r>
              <a:rPr lang="en-GB" sz="3000" b="1" dirty="0">
                <a:solidFill>
                  <a:schemeClr val="accent4">
                    <a:lumMod val="60000"/>
                    <a:lumOff val="40000"/>
                  </a:schemeClr>
                </a:solidFill>
              </a:rPr>
              <a:t>             </a:t>
            </a:r>
            <a:r>
              <a:rPr lang="en-GB" sz="1050" dirty="0">
                <a:solidFill>
                  <a:schemeClr val="accent4">
                    <a:lumMod val="60000"/>
                    <a:lumOff val="40000"/>
                  </a:schemeClr>
                </a:solidFill>
              </a:rPr>
              <a:t>(13 out of 16)</a:t>
            </a:r>
          </a:p>
          <a:p>
            <a:pPr marL="0" indent="0" algn="ctr">
              <a:spcBef>
                <a:spcPts val="2100"/>
              </a:spcBef>
              <a:buFont typeface="Poppins Medium"/>
              <a:buNone/>
            </a:pPr>
            <a:r>
              <a:rPr lang="en-GB" sz="2200" b="1" dirty="0">
                <a:solidFill>
                  <a:srgbClr val="FF0000"/>
                </a:solidFill>
              </a:rPr>
              <a:t>Boys </a:t>
            </a:r>
          </a:p>
          <a:p>
            <a:pPr marL="0" indent="0">
              <a:spcBef>
                <a:spcPts val="2100"/>
              </a:spcBef>
              <a:buFont typeface="Poppins Medium"/>
              <a:buNone/>
            </a:pPr>
            <a:endParaRPr lang="en-GB" dirty="0">
              <a:solidFill>
                <a:srgbClr val="CC0000"/>
              </a:solidFill>
            </a:endParaRPr>
          </a:p>
          <a:p>
            <a:pPr marL="0" indent="0">
              <a:spcBef>
                <a:spcPts val="2100"/>
              </a:spcBef>
              <a:buFont typeface="Poppins Medium"/>
              <a:buNone/>
            </a:pPr>
            <a:endParaRPr lang="en-GB" dirty="0">
              <a:solidFill>
                <a:srgbClr val="CC0000"/>
              </a:solidFill>
            </a:endParaRPr>
          </a:p>
          <a:p>
            <a:pPr marL="0" indent="0" algn="ctr">
              <a:spcBef>
                <a:spcPts val="2100"/>
              </a:spcBef>
              <a:spcAft>
                <a:spcPts val="2100"/>
              </a:spcAft>
              <a:buFont typeface="Poppins Medium"/>
              <a:buNone/>
            </a:pPr>
            <a:endParaRPr lang="en-GB" sz="2400" dirty="0">
              <a:solidFill>
                <a:srgbClr val="CC0000"/>
              </a:solidFill>
            </a:endParaRPr>
          </a:p>
        </p:txBody>
      </p:sp>
      <p:sp>
        <p:nvSpPr>
          <p:cNvPr id="6" name="Google Shape;602;p35">
            <a:extLst>
              <a:ext uri="{FF2B5EF4-FFF2-40B4-BE49-F238E27FC236}">
                <a16:creationId xmlns:a16="http://schemas.microsoft.com/office/drawing/2014/main" id="{C8A4ADE6-CF98-8A03-653B-7ADF3043AEDE}"/>
              </a:ext>
            </a:extLst>
          </p:cNvPr>
          <p:cNvSpPr txBox="1">
            <a:spLocks/>
          </p:cNvSpPr>
          <p:nvPr/>
        </p:nvSpPr>
        <p:spPr>
          <a:xfrm>
            <a:off x="7154575" y="2487266"/>
            <a:ext cx="2337900" cy="1610370"/>
          </a:xfrm>
          <a:prstGeom prst="rect">
            <a:avLst/>
          </a:prstGeom>
          <a:solidFill>
            <a:schemeClr val="accent5">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chemeClr val="accent5"/>
                </a:solidFill>
              </a:rPr>
              <a:t>87%            </a:t>
            </a:r>
            <a:r>
              <a:rPr lang="en-GB" sz="1050" dirty="0">
                <a:solidFill>
                  <a:schemeClr val="accent4">
                    <a:lumMod val="60000"/>
                    <a:lumOff val="40000"/>
                  </a:schemeClr>
                </a:solidFill>
              </a:rPr>
              <a:t>(13 out of 15)</a:t>
            </a:r>
          </a:p>
          <a:p>
            <a:pPr marL="0" indent="0" algn="ctr">
              <a:spcBef>
                <a:spcPts val="2100"/>
              </a:spcBef>
              <a:buFont typeface="Poppins Medium"/>
              <a:buNone/>
            </a:pPr>
            <a:r>
              <a:rPr lang="en-GB" sz="2200" b="1" dirty="0">
                <a:solidFill>
                  <a:srgbClr val="FF0000"/>
                </a:solidFill>
              </a:rPr>
              <a:t>Girls</a:t>
            </a:r>
          </a:p>
          <a:p>
            <a:pPr marL="0" indent="0">
              <a:spcBef>
                <a:spcPts val="2100"/>
              </a:spcBef>
              <a:buFont typeface="Poppins Medium"/>
              <a:buNone/>
            </a:pPr>
            <a:endParaRPr lang="en-GB" dirty="0">
              <a:solidFill>
                <a:srgbClr val="CC0000"/>
              </a:solidFill>
            </a:endParaRPr>
          </a:p>
          <a:p>
            <a:pPr marL="0" indent="0">
              <a:spcBef>
                <a:spcPts val="2100"/>
              </a:spcBef>
              <a:buFont typeface="Poppins Medium"/>
              <a:buNone/>
            </a:pPr>
            <a:endParaRPr lang="en-GB" dirty="0">
              <a:solidFill>
                <a:srgbClr val="CC0000"/>
              </a:solidFill>
            </a:endParaRPr>
          </a:p>
          <a:p>
            <a:pPr marL="0" indent="0" algn="ctr">
              <a:spcBef>
                <a:spcPts val="2100"/>
              </a:spcBef>
              <a:spcAft>
                <a:spcPts val="2100"/>
              </a:spcAft>
              <a:buFont typeface="Poppins Medium"/>
              <a:buNone/>
            </a:pPr>
            <a:endParaRPr lang="en-GB" sz="2400" dirty="0">
              <a:solidFill>
                <a:srgbClr val="CC0000"/>
              </a:solidFill>
            </a:endParaRPr>
          </a:p>
        </p:txBody>
      </p:sp>
      <p:sp>
        <p:nvSpPr>
          <p:cNvPr id="7" name="Google Shape;602;p35">
            <a:extLst>
              <a:ext uri="{FF2B5EF4-FFF2-40B4-BE49-F238E27FC236}">
                <a16:creationId xmlns:a16="http://schemas.microsoft.com/office/drawing/2014/main" id="{3A85FB3B-2140-F1B5-B822-5588D109EFC1}"/>
              </a:ext>
            </a:extLst>
          </p:cNvPr>
          <p:cNvSpPr txBox="1">
            <a:spLocks/>
          </p:cNvSpPr>
          <p:nvPr/>
        </p:nvSpPr>
        <p:spPr>
          <a:xfrm>
            <a:off x="9643775" y="2505450"/>
            <a:ext cx="2266850" cy="1610367"/>
          </a:xfrm>
          <a:prstGeom prst="rect">
            <a:avLst/>
          </a:prstGeom>
          <a:solidFill>
            <a:schemeClr val="accent5">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chemeClr val="accent5"/>
                </a:solidFill>
              </a:rPr>
              <a:t>80%            </a:t>
            </a:r>
            <a:r>
              <a:rPr lang="en-GB" sz="1050" dirty="0">
                <a:solidFill>
                  <a:schemeClr val="accent4">
                    <a:lumMod val="60000"/>
                    <a:lumOff val="40000"/>
                  </a:schemeClr>
                </a:solidFill>
              </a:rPr>
              <a:t>(8 out of 10)</a:t>
            </a:r>
          </a:p>
          <a:p>
            <a:pPr marL="0" indent="0" algn="ctr">
              <a:spcBef>
                <a:spcPts val="2100"/>
              </a:spcBef>
              <a:buFont typeface="Poppins Medium"/>
              <a:buNone/>
            </a:pPr>
            <a:r>
              <a:rPr lang="en-GB" sz="2100" b="1" dirty="0">
                <a:solidFill>
                  <a:srgbClr val="FF0000"/>
                </a:solidFill>
              </a:rPr>
              <a:t>Pupil Premium</a:t>
            </a:r>
          </a:p>
          <a:p>
            <a:pPr marL="0" indent="0">
              <a:spcBef>
                <a:spcPts val="2100"/>
              </a:spcBef>
              <a:buFont typeface="Poppins Medium"/>
              <a:buNone/>
            </a:pPr>
            <a:endParaRPr lang="en-GB" dirty="0">
              <a:solidFill>
                <a:srgbClr val="CC0000"/>
              </a:solidFill>
            </a:endParaRPr>
          </a:p>
          <a:p>
            <a:pPr marL="0" indent="0">
              <a:spcBef>
                <a:spcPts val="2100"/>
              </a:spcBef>
              <a:buFont typeface="Poppins Medium"/>
              <a:buNone/>
            </a:pPr>
            <a:endParaRPr lang="en-GB" dirty="0">
              <a:solidFill>
                <a:srgbClr val="CC0000"/>
              </a:solidFill>
            </a:endParaRPr>
          </a:p>
          <a:p>
            <a:pPr marL="0" indent="0" algn="ctr">
              <a:spcBef>
                <a:spcPts val="2100"/>
              </a:spcBef>
              <a:spcAft>
                <a:spcPts val="2100"/>
              </a:spcAft>
              <a:buFont typeface="Poppins Medium"/>
              <a:buNone/>
            </a:pPr>
            <a:endParaRPr lang="en-GB" sz="2400" dirty="0">
              <a:solidFill>
                <a:srgbClr val="CC0000"/>
              </a:solidFill>
            </a:endParaRPr>
          </a:p>
        </p:txBody>
      </p:sp>
      <p:sp>
        <p:nvSpPr>
          <p:cNvPr id="8" name="Google Shape;602;p35">
            <a:extLst>
              <a:ext uri="{FF2B5EF4-FFF2-40B4-BE49-F238E27FC236}">
                <a16:creationId xmlns:a16="http://schemas.microsoft.com/office/drawing/2014/main" id="{C268DDEF-2A64-CC70-224C-8042683F2C31}"/>
              </a:ext>
            </a:extLst>
          </p:cNvPr>
          <p:cNvSpPr txBox="1">
            <a:spLocks/>
          </p:cNvSpPr>
          <p:nvPr/>
        </p:nvSpPr>
        <p:spPr>
          <a:xfrm>
            <a:off x="4665375" y="4722762"/>
            <a:ext cx="2337900" cy="1592185"/>
          </a:xfrm>
          <a:prstGeom prst="rect">
            <a:avLst/>
          </a:prstGeom>
          <a:solidFill>
            <a:schemeClr val="accent5">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chemeClr val="accent5"/>
                </a:solidFill>
              </a:rPr>
              <a:t>86%</a:t>
            </a:r>
            <a:r>
              <a:rPr lang="en-GB" sz="3000" b="1" dirty="0">
                <a:solidFill>
                  <a:schemeClr val="accent4">
                    <a:lumMod val="60000"/>
                    <a:lumOff val="40000"/>
                  </a:schemeClr>
                </a:solidFill>
              </a:rPr>
              <a:t>            </a:t>
            </a:r>
            <a:r>
              <a:rPr lang="en-GB" sz="1050" dirty="0">
                <a:solidFill>
                  <a:schemeClr val="accent4">
                    <a:lumMod val="60000"/>
                    <a:lumOff val="40000"/>
                  </a:schemeClr>
                </a:solidFill>
              </a:rPr>
              <a:t>(18 out of 21)</a:t>
            </a:r>
          </a:p>
          <a:p>
            <a:pPr marL="0" indent="0" algn="ctr">
              <a:spcBef>
                <a:spcPts val="2100"/>
              </a:spcBef>
              <a:buFont typeface="Poppins Medium"/>
              <a:buNone/>
            </a:pPr>
            <a:r>
              <a:rPr lang="en-GB" sz="2200" b="1" dirty="0">
                <a:solidFill>
                  <a:srgbClr val="FF0000"/>
                </a:solidFill>
              </a:rPr>
              <a:t>Non-PP</a:t>
            </a:r>
          </a:p>
          <a:p>
            <a:pPr marL="0" indent="0">
              <a:spcBef>
                <a:spcPts val="2100"/>
              </a:spcBef>
              <a:buFont typeface="Poppins Medium"/>
              <a:buNone/>
            </a:pPr>
            <a:endParaRPr lang="en-GB" dirty="0">
              <a:solidFill>
                <a:srgbClr val="CC0000"/>
              </a:solidFill>
            </a:endParaRPr>
          </a:p>
          <a:p>
            <a:pPr marL="0" indent="0">
              <a:spcBef>
                <a:spcPts val="2100"/>
              </a:spcBef>
              <a:buFont typeface="Poppins Medium"/>
              <a:buNone/>
            </a:pPr>
            <a:endParaRPr lang="en-GB" dirty="0">
              <a:solidFill>
                <a:srgbClr val="CC0000"/>
              </a:solidFill>
            </a:endParaRPr>
          </a:p>
          <a:p>
            <a:pPr marL="0" indent="0" algn="ctr">
              <a:spcBef>
                <a:spcPts val="2100"/>
              </a:spcBef>
              <a:spcAft>
                <a:spcPts val="2100"/>
              </a:spcAft>
              <a:buFont typeface="Poppins Medium"/>
              <a:buNone/>
            </a:pPr>
            <a:endParaRPr lang="en-GB" sz="2400" dirty="0">
              <a:solidFill>
                <a:srgbClr val="CC0000"/>
              </a:solidFill>
            </a:endParaRPr>
          </a:p>
        </p:txBody>
      </p:sp>
      <p:sp>
        <p:nvSpPr>
          <p:cNvPr id="9" name="Google Shape;602;p35">
            <a:extLst>
              <a:ext uri="{FF2B5EF4-FFF2-40B4-BE49-F238E27FC236}">
                <a16:creationId xmlns:a16="http://schemas.microsoft.com/office/drawing/2014/main" id="{D1CA6B52-105D-CAC3-3120-A6DFADA55979}"/>
              </a:ext>
            </a:extLst>
          </p:cNvPr>
          <p:cNvSpPr txBox="1">
            <a:spLocks/>
          </p:cNvSpPr>
          <p:nvPr/>
        </p:nvSpPr>
        <p:spPr>
          <a:xfrm>
            <a:off x="7154575" y="4748534"/>
            <a:ext cx="2337900" cy="1592185"/>
          </a:xfrm>
          <a:prstGeom prst="rect">
            <a:avLst/>
          </a:prstGeom>
          <a:solidFill>
            <a:schemeClr val="accent5">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chemeClr val="accent5"/>
                </a:solidFill>
              </a:rPr>
              <a:t>60%</a:t>
            </a:r>
            <a:r>
              <a:rPr lang="en-GB" sz="3000" b="1" dirty="0">
                <a:solidFill>
                  <a:schemeClr val="accent4">
                    <a:lumMod val="60000"/>
                    <a:lumOff val="40000"/>
                  </a:schemeClr>
                </a:solidFill>
              </a:rPr>
              <a:t>              </a:t>
            </a:r>
            <a:r>
              <a:rPr lang="en-GB" sz="1050" dirty="0">
                <a:solidFill>
                  <a:schemeClr val="accent4">
                    <a:lumMod val="60000"/>
                    <a:lumOff val="40000"/>
                  </a:schemeClr>
                </a:solidFill>
              </a:rPr>
              <a:t>(6 out of 10)</a:t>
            </a:r>
          </a:p>
          <a:p>
            <a:pPr marL="0" indent="0" algn="ctr">
              <a:spcBef>
                <a:spcPts val="2100"/>
              </a:spcBef>
              <a:buFont typeface="Poppins Medium"/>
              <a:buNone/>
            </a:pPr>
            <a:r>
              <a:rPr lang="en-GB" sz="2200" b="1" dirty="0">
                <a:solidFill>
                  <a:srgbClr val="FF0000"/>
                </a:solidFill>
              </a:rPr>
              <a:t>SEND</a:t>
            </a:r>
          </a:p>
          <a:p>
            <a:pPr marL="0" indent="0">
              <a:spcBef>
                <a:spcPts val="2100"/>
              </a:spcBef>
              <a:buFont typeface="Poppins Medium"/>
              <a:buNone/>
            </a:pPr>
            <a:endParaRPr lang="en-GB" dirty="0">
              <a:solidFill>
                <a:srgbClr val="CC0000"/>
              </a:solidFill>
            </a:endParaRPr>
          </a:p>
          <a:p>
            <a:pPr marL="0" indent="0">
              <a:spcBef>
                <a:spcPts val="2100"/>
              </a:spcBef>
              <a:buFont typeface="Poppins Medium"/>
              <a:buNone/>
            </a:pPr>
            <a:endParaRPr lang="en-GB" dirty="0">
              <a:solidFill>
                <a:srgbClr val="CC0000"/>
              </a:solidFill>
            </a:endParaRPr>
          </a:p>
          <a:p>
            <a:pPr marL="0" indent="0" algn="ctr">
              <a:spcBef>
                <a:spcPts val="2100"/>
              </a:spcBef>
              <a:spcAft>
                <a:spcPts val="2100"/>
              </a:spcAft>
              <a:buFont typeface="Poppins Medium"/>
              <a:buNone/>
            </a:pPr>
            <a:endParaRPr lang="en-GB" sz="2400" dirty="0">
              <a:solidFill>
                <a:srgbClr val="CC0000"/>
              </a:solidFill>
            </a:endParaRPr>
          </a:p>
        </p:txBody>
      </p:sp>
      <p:sp>
        <p:nvSpPr>
          <p:cNvPr id="10" name="Google Shape;602;p35">
            <a:extLst>
              <a:ext uri="{FF2B5EF4-FFF2-40B4-BE49-F238E27FC236}">
                <a16:creationId xmlns:a16="http://schemas.microsoft.com/office/drawing/2014/main" id="{52398F2D-5D97-A14E-6758-67F6FC6A2B18}"/>
              </a:ext>
            </a:extLst>
          </p:cNvPr>
          <p:cNvSpPr txBox="1">
            <a:spLocks/>
          </p:cNvSpPr>
          <p:nvPr/>
        </p:nvSpPr>
        <p:spPr>
          <a:xfrm>
            <a:off x="9643775" y="4748534"/>
            <a:ext cx="2266850" cy="1592185"/>
          </a:xfrm>
          <a:prstGeom prst="rect">
            <a:avLst/>
          </a:prstGeom>
          <a:solidFill>
            <a:schemeClr val="accent5">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L="457200" marR="0" lvl="0" indent="-330200" algn="l" rtl="0">
              <a:lnSpc>
                <a:spcPct val="115000"/>
              </a:lnSpc>
              <a:spcBef>
                <a:spcPts val="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1pPr>
            <a:lvl2pPr marL="914400" marR="0" lvl="1"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2pPr>
            <a:lvl3pPr marL="1371600" marR="0" lvl="2"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3pPr>
            <a:lvl4pPr marL="1828800" marR="0" lvl="3"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4pPr>
            <a:lvl5pPr marL="2286000" marR="0" lvl="4"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5pPr>
            <a:lvl6pPr marL="2743200" marR="0" lvl="5"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6pPr>
            <a:lvl7pPr marL="3200400" marR="0" lvl="6"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7pPr>
            <a:lvl8pPr marL="3657600" marR="0" lvl="7" indent="-330200" algn="l" rtl="0">
              <a:lnSpc>
                <a:spcPct val="115000"/>
              </a:lnSpc>
              <a:spcBef>
                <a:spcPts val="2100"/>
              </a:spcBef>
              <a:spcAft>
                <a:spcPts val="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8pPr>
            <a:lvl9pPr marL="4114800" marR="0" lvl="8" indent="-330200" algn="l" rtl="0">
              <a:lnSpc>
                <a:spcPct val="115000"/>
              </a:lnSpc>
              <a:spcBef>
                <a:spcPts val="2100"/>
              </a:spcBef>
              <a:spcAft>
                <a:spcPts val="2100"/>
              </a:spcAft>
              <a:buClr>
                <a:schemeClr val="lt1"/>
              </a:buClr>
              <a:buSzPts val="1600"/>
              <a:buFont typeface="Poppins Medium"/>
              <a:buChar char="■"/>
              <a:defRPr sz="1600" b="0" i="0" u="none" strike="noStrike" cap="none">
                <a:solidFill>
                  <a:schemeClr val="lt1"/>
                </a:solidFill>
                <a:latin typeface="Poppins Medium"/>
                <a:ea typeface="Poppins Medium"/>
                <a:cs typeface="Poppins Medium"/>
                <a:sym typeface="Poppins Medium"/>
              </a:defRPr>
            </a:lvl9pPr>
          </a:lstStyle>
          <a:p>
            <a:pPr marL="0" indent="0" algn="ctr">
              <a:buFont typeface="Poppins Medium"/>
              <a:buNone/>
            </a:pPr>
            <a:r>
              <a:rPr lang="en-GB" sz="3000" b="1" dirty="0">
                <a:solidFill>
                  <a:schemeClr val="accent5"/>
                </a:solidFill>
              </a:rPr>
              <a:t>95%               </a:t>
            </a:r>
            <a:r>
              <a:rPr lang="en-GB" sz="1050" dirty="0">
                <a:solidFill>
                  <a:schemeClr val="accent4">
                    <a:lumMod val="60000"/>
                    <a:lumOff val="40000"/>
                  </a:schemeClr>
                </a:solidFill>
              </a:rPr>
              <a:t>(20 out of 21)</a:t>
            </a:r>
          </a:p>
          <a:p>
            <a:pPr marL="0" indent="0" algn="ctr">
              <a:spcBef>
                <a:spcPts val="2100"/>
              </a:spcBef>
              <a:buFont typeface="Poppins Medium"/>
              <a:buNone/>
            </a:pPr>
            <a:r>
              <a:rPr lang="en-GB" sz="2200" b="1" dirty="0">
                <a:solidFill>
                  <a:srgbClr val="FF0000"/>
                </a:solidFill>
              </a:rPr>
              <a:t>Non-SEND</a:t>
            </a:r>
          </a:p>
          <a:p>
            <a:pPr marL="0" indent="0">
              <a:spcBef>
                <a:spcPts val="2100"/>
              </a:spcBef>
              <a:buFont typeface="Poppins Medium"/>
              <a:buNone/>
            </a:pPr>
            <a:endParaRPr lang="en-GB" dirty="0">
              <a:solidFill>
                <a:srgbClr val="CC0000"/>
              </a:solidFill>
            </a:endParaRPr>
          </a:p>
          <a:p>
            <a:pPr marL="0" indent="0">
              <a:spcBef>
                <a:spcPts val="2100"/>
              </a:spcBef>
              <a:buFont typeface="Poppins Medium"/>
              <a:buNone/>
            </a:pPr>
            <a:endParaRPr lang="en-GB" dirty="0">
              <a:solidFill>
                <a:srgbClr val="CC0000"/>
              </a:solidFill>
            </a:endParaRPr>
          </a:p>
          <a:p>
            <a:pPr marL="0" indent="0" algn="ctr">
              <a:spcBef>
                <a:spcPts val="2100"/>
              </a:spcBef>
              <a:spcAft>
                <a:spcPts val="2100"/>
              </a:spcAft>
              <a:buFont typeface="Poppins Medium"/>
              <a:buNone/>
            </a:pPr>
            <a:endParaRPr lang="en-GB" sz="2400" dirty="0">
              <a:solidFill>
                <a:srgbClr val="CC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100000">
              <a:schemeClr val="accent6"/>
            </a:gs>
          </a:gsLst>
          <a:lin ang="0" scaled="0"/>
        </a:gradFill>
        <a:effectLst/>
      </p:bgPr>
    </p:bg>
    <p:spTree>
      <p:nvGrpSpPr>
        <p:cNvPr id="1" name="Shape 705"/>
        <p:cNvGrpSpPr/>
        <p:nvPr/>
      </p:nvGrpSpPr>
      <p:grpSpPr>
        <a:xfrm>
          <a:off x="0" y="0"/>
          <a:ext cx="0" cy="0"/>
          <a:chOff x="0" y="0"/>
          <a:chExt cx="0" cy="0"/>
        </a:xfrm>
      </p:grpSpPr>
      <p:cxnSp>
        <p:nvCxnSpPr>
          <p:cNvPr id="706" name="Google Shape;706;p44"/>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707" name="Google Shape;707;p44"/>
          <p:cNvSpPr txBox="1">
            <a:spLocks noGrp="1"/>
          </p:cNvSpPr>
          <p:nvPr>
            <p:ph type="title"/>
          </p:nvPr>
        </p:nvSpPr>
        <p:spPr>
          <a:xfrm>
            <a:off x="415600" y="4409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t>Year 6 - </a:t>
            </a:r>
            <a:r>
              <a:rPr lang="en" dirty="0">
                <a:solidFill>
                  <a:srgbClr val="FFFF00"/>
                </a:solidFill>
              </a:rPr>
              <a:t>Reading Test</a:t>
            </a:r>
            <a:endParaRPr dirty="0">
              <a:solidFill>
                <a:srgbClr val="FFFF00"/>
              </a:solidFill>
            </a:endParaRPr>
          </a:p>
        </p:txBody>
      </p:sp>
      <p:sp>
        <p:nvSpPr>
          <p:cNvPr id="708" name="Google Shape;708;p44"/>
          <p:cNvSpPr txBox="1">
            <a:spLocks noGrp="1"/>
          </p:cNvSpPr>
          <p:nvPr>
            <p:ph type="body" idx="6"/>
          </p:nvPr>
        </p:nvSpPr>
        <p:spPr>
          <a:xfrm>
            <a:off x="473725" y="2526425"/>
            <a:ext cx="3681900" cy="3663300"/>
          </a:xfrm>
          <a:prstGeom prst="rect">
            <a:avLst/>
          </a:prstGeom>
          <a:solidFill>
            <a:srgbClr val="FFFFCC"/>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00B050"/>
                </a:solidFill>
                <a:effectLst>
                  <a:outerShdw blurRad="38100" dist="38100" dir="2700000" algn="tl">
                    <a:srgbClr val="000000">
                      <a:alpha val="43137"/>
                    </a:srgbClr>
                  </a:outerShdw>
                </a:effectLst>
              </a:rPr>
              <a:t>89%</a:t>
            </a:r>
            <a:r>
              <a:rPr lang="en" sz="4000" b="1" dirty="0">
                <a:solidFill>
                  <a:srgbClr val="FFC000"/>
                </a:solidFill>
              </a:rPr>
              <a:t> </a:t>
            </a:r>
            <a:endParaRPr sz="4000" b="1" dirty="0">
              <a:solidFill>
                <a:srgbClr val="FFC000"/>
              </a:solidFill>
            </a:endParaRPr>
          </a:p>
          <a:p>
            <a:pPr marL="0" lvl="0" indent="0" algn="ctr" rtl="0">
              <a:spcBef>
                <a:spcPts val="2100"/>
              </a:spcBef>
              <a:spcAft>
                <a:spcPts val="0"/>
              </a:spcAft>
              <a:buNone/>
            </a:pPr>
            <a:r>
              <a:rPr lang="en" sz="2400" dirty="0">
                <a:solidFill>
                  <a:srgbClr val="674EA7"/>
                </a:solidFill>
              </a:rPr>
              <a:t>Percentage of children achieving the expected standard</a:t>
            </a:r>
            <a:endParaRPr sz="2400" dirty="0">
              <a:solidFill>
                <a:srgbClr val="674EA7"/>
              </a:solidFill>
            </a:endParaRPr>
          </a:p>
          <a:p>
            <a:pPr marL="0" lvl="0" indent="0" algn="ctr" rtl="0">
              <a:spcBef>
                <a:spcPts val="2100"/>
              </a:spcBef>
              <a:spcAft>
                <a:spcPts val="0"/>
              </a:spcAft>
              <a:buNone/>
            </a:pPr>
            <a:r>
              <a:rPr lang="en" b="1" i="1" dirty="0">
                <a:solidFill>
                  <a:srgbClr val="00B0F0"/>
                </a:solidFill>
              </a:rPr>
              <a:t>2026 National Average 75%</a:t>
            </a:r>
            <a:endParaRPr sz="2400" b="1" dirty="0">
              <a:solidFill>
                <a:srgbClr val="00B0F0"/>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709" name="Google Shape;709;p44"/>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7</a:t>
            </a:fld>
            <a:endParaRPr/>
          </a:p>
        </p:txBody>
      </p:sp>
      <p:sp>
        <p:nvSpPr>
          <p:cNvPr id="710" name="Google Shape;710;p44"/>
          <p:cNvSpPr txBox="1">
            <a:spLocks noGrp="1"/>
          </p:cNvSpPr>
          <p:nvPr>
            <p:ph type="body" idx="6"/>
          </p:nvPr>
        </p:nvSpPr>
        <p:spPr>
          <a:xfrm>
            <a:off x="43512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FFC000"/>
                </a:solidFill>
                <a:effectLst>
                  <a:outerShdw blurRad="38100" dist="38100" dir="2700000" algn="tl">
                    <a:srgbClr val="000000">
                      <a:alpha val="43137"/>
                    </a:srgbClr>
                  </a:outerShdw>
                </a:effectLst>
              </a:rPr>
              <a:t>37%</a:t>
            </a:r>
            <a:endParaRPr sz="4800" b="1" u="sng" dirty="0">
              <a:solidFill>
                <a:srgbClr val="FFC000"/>
              </a:solidFill>
              <a:effectLst>
                <a:outerShdw blurRad="38100" dist="38100" dir="2700000" algn="tl">
                  <a:srgbClr val="000000">
                    <a:alpha val="43137"/>
                  </a:srgbClr>
                </a:outerShdw>
              </a:effectLst>
            </a:endParaRPr>
          </a:p>
          <a:p>
            <a:pPr marL="0" lvl="0" indent="0" algn="ctr" rtl="0">
              <a:spcBef>
                <a:spcPts val="2100"/>
              </a:spcBef>
              <a:spcAft>
                <a:spcPts val="0"/>
              </a:spcAft>
              <a:buNone/>
            </a:pPr>
            <a:r>
              <a:rPr lang="en" sz="2400" dirty="0">
                <a:solidFill>
                  <a:srgbClr val="674EA7"/>
                </a:solidFill>
              </a:rPr>
              <a:t>Percentage of children achieving higher standard (GDS)</a:t>
            </a:r>
            <a:endParaRPr lang="en-GB" b="1" dirty="0">
              <a:solidFill>
                <a:srgbClr val="00B0F0"/>
              </a:solidFill>
            </a:endParaRPr>
          </a:p>
          <a:p>
            <a:pPr marL="0" indent="0" algn="ctr">
              <a:spcBef>
                <a:spcPts val="2100"/>
              </a:spcBef>
              <a:buNone/>
            </a:pPr>
            <a:r>
              <a:rPr lang="en-GB" b="1" i="1" dirty="0">
                <a:solidFill>
                  <a:srgbClr val="00B0F0"/>
                </a:solidFill>
              </a:rPr>
              <a:t>2025 National Average 13%</a:t>
            </a:r>
            <a:endParaRPr lang="en-GB" b="1" dirty="0">
              <a:solidFill>
                <a:srgbClr val="00B0F0"/>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711" name="Google Shape;711;p44"/>
          <p:cNvSpPr txBox="1">
            <a:spLocks noGrp="1"/>
          </p:cNvSpPr>
          <p:nvPr>
            <p:ph type="body" idx="6"/>
          </p:nvPr>
        </p:nvSpPr>
        <p:spPr>
          <a:xfrm>
            <a:off x="82287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2100"/>
              </a:spcBef>
              <a:spcAft>
                <a:spcPts val="0"/>
              </a:spcAft>
              <a:buNone/>
            </a:pPr>
            <a:r>
              <a:rPr lang="en" sz="4800" u="sng" dirty="0">
                <a:solidFill>
                  <a:srgbClr val="00B050"/>
                </a:solidFill>
                <a:effectLst>
                  <a:outerShdw blurRad="38100" dist="38100" dir="2700000" algn="tl">
                    <a:srgbClr val="000000">
                      <a:alpha val="43137"/>
                    </a:srgbClr>
                  </a:outerShdw>
                </a:effectLst>
              </a:rPr>
              <a:t>108 </a:t>
            </a:r>
          </a:p>
          <a:p>
            <a:pPr marL="0" lvl="0" indent="0" algn="ctr" rtl="0">
              <a:spcBef>
                <a:spcPts val="2100"/>
              </a:spcBef>
              <a:spcAft>
                <a:spcPts val="0"/>
              </a:spcAft>
              <a:buNone/>
            </a:pPr>
            <a:r>
              <a:rPr lang="en" sz="2400" dirty="0">
                <a:solidFill>
                  <a:srgbClr val="674EA7"/>
                </a:solidFill>
              </a:rPr>
              <a:t>The average scaled score in the reading test </a:t>
            </a:r>
            <a:endParaRPr sz="2400" dirty="0">
              <a:solidFill>
                <a:srgbClr val="674EA7"/>
              </a:solidFill>
            </a:endParaRPr>
          </a:p>
          <a:p>
            <a:pPr marL="0" lvl="0" indent="0" algn="ctr" rtl="0">
              <a:spcBef>
                <a:spcPts val="2100"/>
              </a:spcBef>
              <a:spcAft>
                <a:spcPts val="0"/>
              </a:spcAft>
              <a:buNone/>
            </a:pPr>
            <a:r>
              <a:rPr lang="en" b="1" i="1" dirty="0">
                <a:solidFill>
                  <a:srgbClr val="00B0F0"/>
                </a:solidFill>
              </a:rPr>
              <a:t>2026 National Average 106</a:t>
            </a:r>
            <a:endParaRPr b="1" i="1" dirty="0">
              <a:solidFill>
                <a:srgbClr val="00B0F0"/>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2" name="Arrow: Up 1">
            <a:extLst>
              <a:ext uri="{FF2B5EF4-FFF2-40B4-BE49-F238E27FC236}">
                <a16:creationId xmlns:a16="http://schemas.microsoft.com/office/drawing/2014/main" id="{EEB6EB1C-D434-859A-2F05-9D5D7B8C6794}"/>
              </a:ext>
            </a:extLst>
          </p:cNvPr>
          <p:cNvSpPr/>
          <p:nvPr/>
        </p:nvSpPr>
        <p:spPr>
          <a:xfrm>
            <a:off x="3035145" y="2894275"/>
            <a:ext cx="215049" cy="374026"/>
          </a:xfrm>
          <a:prstGeom prst="upArrow">
            <a:avLst>
              <a:gd name="adj1" fmla="val 50000"/>
              <a:gd name="adj2" fmla="val 4331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Arrow: Up 3">
            <a:extLst>
              <a:ext uri="{FF2B5EF4-FFF2-40B4-BE49-F238E27FC236}">
                <a16:creationId xmlns:a16="http://schemas.microsoft.com/office/drawing/2014/main" id="{0E4F4DB9-A9E2-AD8B-9D8C-21588E148B2A}"/>
              </a:ext>
            </a:extLst>
          </p:cNvPr>
          <p:cNvSpPr/>
          <p:nvPr/>
        </p:nvSpPr>
        <p:spPr>
          <a:xfrm>
            <a:off x="10685625" y="3094325"/>
            <a:ext cx="215049" cy="374026"/>
          </a:xfrm>
          <a:prstGeom prst="upArrow">
            <a:avLst>
              <a:gd name="adj1" fmla="val 50000"/>
              <a:gd name="adj2" fmla="val 4331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100000">
              <a:schemeClr val="accent6"/>
            </a:gs>
          </a:gsLst>
          <a:lin ang="0" scaled="0"/>
        </a:gradFill>
        <a:effectLst/>
      </p:bgPr>
    </p:bg>
    <p:spTree>
      <p:nvGrpSpPr>
        <p:cNvPr id="1" name="Shape 715"/>
        <p:cNvGrpSpPr/>
        <p:nvPr/>
      </p:nvGrpSpPr>
      <p:grpSpPr>
        <a:xfrm>
          <a:off x="0" y="0"/>
          <a:ext cx="0" cy="0"/>
          <a:chOff x="0" y="0"/>
          <a:chExt cx="0" cy="0"/>
        </a:xfrm>
      </p:grpSpPr>
      <p:cxnSp>
        <p:nvCxnSpPr>
          <p:cNvPr id="716" name="Google Shape;716;p45"/>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717" name="Google Shape;717;p45"/>
          <p:cNvSpPr txBox="1">
            <a:spLocks noGrp="1"/>
          </p:cNvSpPr>
          <p:nvPr>
            <p:ph type="title"/>
          </p:nvPr>
        </p:nvSpPr>
        <p:spPr>
          <a:xfrm>
            <a:off x="415600" y="4409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t>Year 6 - </a:t>
            </a:r>
            <a:r>
              <a:rPr lang="en" dirty="0">
                <a:solidFill>
                  <a:srgbClr val="FFC000"/>
                </a:solidFill>
              </a:rPr>
              <a:t>Writing TA</a:t>
            </a:r>
            <a:endParaRPr dirty="0">
              <a:solidFill>
                <a:srgbClr val="FFC000"/>
              </a:solidFill>
            </a:endParaRPr>
          </a:p>
        </p:txBody>
      </p:sp>
      <p:sp>
        <p:nvSpPr>
          <p:cNvPr id="718" name="Google Shape;718;p45"/>
          <p:cNvSpPr txBox="1">
            <a:spLocks noGrp="1"/>
          </p:cNvSpPr>
          <p:nvPr>
            <p:ph type="body" idx="6"/>
          </p:nvPr>
        </p:nvSpPr>
        <p:spPr>
          <a:xfrm>
            <a:off x="1745934" y="2526425"/>
            <a:ext cx="3681900" cy="3663300"/>
          </a:xfrm>
          <a:prstGeom prst="rect">
            <a:avLst/>
          </a:prstGeom>
          <a:solidFill>
            <a:schemeClr val="accent2">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00B050"/>
                </a:solidFill>
                <a:effectLst>
                  <a:outerShdw blurRad="38100" dist="38100" dir="2700000" algn="tl">
                    <a:srgbClr val="000000">
                      <a:alpha val="43137"/>
                    </a:srgbClr>
                  </a:outerShdw>
                </a:effectLst>
                <a:latin typeface="Poppins"/>
                <a:ea typeface="Poppins"/>
                <a:cs typeface="Poppins"/>
                <a:sym typeface="Poppins"/>
              </a:rPr>
              <a:t>81%</a:t>
            </a:r>
            <a:r>
              <a:rPr lang="en" sz="4000" b="1" dirty="0">
                <a:solidFill>
                  <a:schemeClr val="accent2"/>
                </a:solidFill>
                <a:latin typeface="Poppins"/>
                <a:ea typeface="Poppins"/>
                <a:cs typeface="Poppins"/>
                <a:sym typeface="Poppins"/>
              </a:rPr>
              <a:t>    </a:t>
            </a:r>
            <a:r>
              <a:rPr lang="en" sz="1000" dirty="0">
                <a:solidFill>
                  <a:schemeClr val="tx1"/>
                </a:solidFill>
                <a:latin typeface="Poppins"/>
                <a:ea typeface="Poppins"/>
                <a:cs typeface="Poppins"/>
                <a:sym typeface="Poppins"/>
              </a:rPr>
              <a:t>(22 out of 27)</a:t>
            </a:r>
            <a:endParaRPr sz="1000" dirty="0">
              <a:solidFill>
                <a:schemeClr val="tx1"/>
              </a:solidFill>
              <a:latin typeface="Poppins"/>
              <a:ea typeface="Poppins"/>
              <a:cs typeface="Poppins"/>
              <a:sym typeface="Poppins"/>
            </a:endParaRPr>
          </a:p>
          <a:p>
            <a:pPr marL="0" lvl="0" indent="0" algn="ctr" rtl="0">
              <a:spcBef>
                <a:spcPts val="2100"/>
              </a:spcBef>
              <a:spcAft>
                <a:spcPts val="0"/>
              </a:spcAft>
              <a:buNone/>
            </a:pPr>
            <a:r>
              <a:rPr lang="en" sz="2400" dirty="0">
                <a:solidFill>
                  <a:srgbClr val="674EA7"/>
                </a:solidFill>
              </a:rPr>
              <a:t>Percentage of children achieving the </a:t>
            </a:r>
            <a:r>
              <a:rPr lang="en" sz="2400" u="sng" dirty="0">
                <a:solidFill>
                  <a:srgbClr val="674EA7"/>
                </a:solidFill>
              </a:rPr>
              <a:t>expected</a:t>
            </a:r>
            <a:r>
              <a:rPr lang="en" sz="2400" dirty="0">
                <a:solidFill>
                  <a:srgbClr val="674EA7"/>
                </a:solidFill>
              </a:rPr>
              <a:t> standard</a:t>
            </a:r>
            <a:endParaRPr sz="2400" dirty="0">
              <a:solidFill>
                <a:srgbClr val="674EA7"/>
              </a:solidFill>
            </a:endParaRPr>
          </a:p>
          <a:p>
            <a:pPr marL="0" lvl="0" indent="0" algn="ctr" rtl="0">
              <a:spcBef>
                <a:spcPts val="2100"/>
              </a:spcBef>
              <a:spcAft>
                <a:spcPts val="0"/>
              </a:spcAft>
              <a:buNone/>
            </a:pPr>
            <a:r>
              <a:rPr lang="en-GB" b="1" i="1" dirty="0">
                <a:solidFill>
                  <a:srgbClr val="00B0F0"/>
                </a:solidFill>
              </a:rPr>
              <a:t>2026 National Average </a:t>
            </a:r>
            <a:r>
              <a:rPr lang="en-GB" b="1" i="1" u="sng" dirty="0">
                <a:solidFill>
                  <a:srgbClr val="00B0F0"/>
                </a:solidFill>
              </a:rPr>
              <a:t>73%</a:t>
            </a:r>
          </a:p>
          <a:p>
            <a:pPr marL="0" lvl="0" indent="0" algn="ctr" rtl="0">
              <a:spcBef>
                <a:spcPts val="2100"/>
              </a:spcBef>
              <a:spcAft>
                <a:spcPts val="2100"/>
              </a:spcAft>
              <a:buNone/>
            </a:pPr>
            <a:endParaRPr sz="2400" dirty="0">
              <a:solidFill>
                <a:srgbClr val="674EA7"/>
              </a:solidFill>
            </a:endParaRPr>
          </a:p>
        </p:txBody>
      </p:sp>
      <p:sp>
        <p:nvSpPr>
          <p:cNvPr id="719" name="Google Shape;719;p45"/>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8</a:t>
            </a:fld>
            <a:endParaRPr/>
          </a:p>
        </p:txBody>
      </p:sp>
      <p:sp>
        <p:nvSpPr>
          <p:cNvPr id="720" name="Google Shape;720;p45"/>
          <p:cNvSpPr txBox="1">
            <a:spLocks noGrp="1"/>
          </p:cNvSpPr>
          <p:nvPr>
            <p:ph type="body" idx="6"/>
          </p:nvPr>
        </p:nvSpPr>
        <p:spPr>
          <a:xfrm>
            <a:off x="630674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chemeClr val="accent2"/>
                </a:solidFill>
                <a:effectLst>
                  <a:outerShdw blurRad="38100" dist="38100" dir="2700000" algn="tl">
                    <a:srgbClr val="000000">
                      <a:alpha val="43137"/>
                    </a:srgbClr>
                  </a:outerShdw>
                </a:effectLst>
              </a:rPr>
              <a:t>26%</a:t>
            </a:r>
            <a:r>
              <a:rPr lang="en" sz="4800" b="1" dirty="0">
                <a:solidFill>
                  <a:schemeClr val="accent2"/>
                </a:solidFill>
              </a:rPr>
              <a:t>   </a:t>
            </a:r>
            <a:r>
              <a:rPr lang="en" sz="900" dirty="0">
                <a:solidFill>
                  <a:schemeClr val="tx1"/>
                </a:solidFill>
              </a:rPr>
              <a:t>(7 out of 27)</a:t>
            </a:r>
            <a:endParaRPr sz="900" dirty="0">
              <a:solidFill>
                <a:schemeClr val="tx1"/>
              </a:solidFill>
            </a:endParaRPr>
          </a:p>
          <a:p>
            <a:pPr marL="0" lvl="0" indent="0" algn="ctr" rtl="0">
              <a:spcBef>
                <a:spcPts val="2100"/>
              </a:spcBef>
              <a:spcAft>
                <a:spcPts val="0"/>
              </a:spcAft>
              <a:buNone/>
            </a:pPr>
            <a:r>
              <a:rPr lang="en" sz="2400" dirty="0">
                <a:solidFill>
                  <a:srgbClr val="674EA7"/>
                </a:solidFill>
              </a:rPr>
              <a:t>Percentage of children achieving </a:t>
            </a:r>
            <a:r>
              <a:rPr lang="en" sz="2400" u="sng" dirty="0">
                <a:solidFill>
                  <a:srgbClr val="674EA7"/>
                </a:solidFill>
              </a:rPr>
              <a:t>higher</a:t>
            </a:r>
            <a:r>
              <a:rPr lang="en" sz="2400" dirty="0">
                <a:solidFill>
                  <a:srgbClr val="674EA7"/>
                </a:solidFill>
              </a:rPr>
              <a:t> standard (GDS)</a:t>
            </a:r>
          </a:p>
          <a:p>
            <a:pPr marL="0" lvl="0" indent="0" algn="ctr" rtl="0">
              <a:spcBef>
                <a:spcPts val="2100"/>
              </a:spcBef>
              <a:spcAft>
                <a:spcPts val="0"/>
              </a:spcAft>
              <a:buNone/>
            </a:pPr>
            <a:r>
              <a:rPr lang="en" b="1" i="1" dirty="0">
                <a:solidFill>
                  <a:srgbClr val="674EA7"/>
                </a:solidFill>
              </a:rPr>
              <a:t>2025 National Average </a:t>
            </a:r>
            <a:r>
              <a:rPr lang="en" b="1" i="1" u="sng" dirty="0">
                <a:solidFill>
                  <a:srgbClr val="674EA7"/>
                </a:solidFill>
              </a:rPr>
              <a:t>13%</a:t>
            </a: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2" name="Arrow: Up 1">
            <a:extLst>
              <a:ext uri="{FF2B5EF4-FFF2-40B4-BE49-F238E27FC236}">
                <a16:creationId xmlns:a16="http://schemas.microsoft.com/office/drawing/2014/main" id="{25A1A413-163A-9530-7F3B-FA37D0DB45FF}"/>
              </a:ext>
            </a:extLst>
          </p:cNvPr>
          <p:cNvSpPr/>
          <p:nvPr/>
        </p:nvSpPr>
        <p:spPr>
          <a:xfrm>
            <a:off x="3696554" y="2823287"/>
            <a:ext cx="201668" cy="412693"/>
          </a:xfrm>
          <a:prstGeom prst="upArrow">
            <a:avLst>
              <a:gd name="adj1" fmla="val 50000"/>
              <a:gd name="adj2" fmla="val 4331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Arrow: Up 2">
            <a:extLst>
              <a:ext uri="{FF2B5EF4-FFF2-40B4-BE49-F238E27FC236}">
                <a16:creationId xmlns:a16="http://schemas.microsoft.com/office/drawing/2014/main" id="{7E7DE1AE-3397-73E0-932D-8367E80CFC8C}"/>
              </a:ext>
            </a:extLst>
          </p:cNvPr>
          <p:cNvSpPr/>
          <p:nvPr/>
        </p:nvSpPr>
        <p:spPr>
          <a:xfrm>
            <a:off x="8339719" y="2899815"/>
            <a:ext cx="201668" cy="412693"/>
          </a:xfrm>
          <a:prstGeom prst="upArrow">
            <a:avLst>
              <a:gd name="adj1" fmla="val 50000"/>
              <a:gd name="adj2" fmla="val 4331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100000">
              <a:schemeClr val="accent6"/>
            </a:gs>
          </a:gsLst>
          <a:lin ang="0" scaled="0"/>
        </a:gradFill>
        <a:effectLst/>
      </p:bgPr>
    </p:bg>
    <p:spTree>
      <p:nvGrpSpPr>
        <p:cNvPr id="1" name="Shape 724"/>
        <p:cNvGrpSpPr/>
        <p:nvPr/>
      </p:nvGrpSpPr>
      <p:grpSpPr>
        <a:xfrm>
          <a:off x="0" y="0"/>
          <a:ext cx="0" cy="0"/>
          <a:chOff x="0" y="0"/>
          <a:chExt cx="0" cy="0"/>
        </a:xfrm>
      </p:grpSpPr>
      <p:cxnSp>
        <p:nvCxnSpPr>
          <p:cNvPr id="725" name="Google Shape;725;p46"/>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726" name="Google Shape;726;p46"/>
          <p:cNvSpPr txBox="1">
            <a:spLocks noGrp="1"/>
          </p:cNvSpPr>
          <p:nvPr>
            <p:ph type="title"/>
          </p:nvPr>
        </p:nvSpPr>
        <p:spPr>
          <a:xfrm>
            <a:off x="415600" y="4409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t>Year 6 - </a:t>
            </a:r>
            <a:r>
              <a:rPr lang="en" dirty="0">
                <a:solidFill>
                  <a:srgbClr val="99FFCC"/>
                </a:solidFill>
              </a:rPr>
              <a:t>GPS Test</a:t>
            </a:r>
            <a:endParaRPr dirty="0">
              <a:solidFill>
                <a:srgbClr val="99FFCC"/>
              </a:solidFill>
            </a:endParaRPr>
          </a:p>
        </p:txBody>
      </p:sp>
      <p:sp>
        <p:nvSpPr>
          <p:cNvPr id="727" name="Google Shape;727;p46"/>
          <p:cNvSpPr txBox="1">
            <a:spLocks noGrp="1"/>
          </p:cNvSpPr>
          <p:nvPr>
            <p:ph type="body" idx="6"/>
          </p:nvPr>
        </p:nvSpPr>
        <p:spPr>
          <a:xfrm>
            <a:off x="473725" y="2526425"/>
            <a:ext cx="3681900" cy="3663300"/>
          </a:xfrm>
          <a:prstGeom prst="rect">
            <a:avLst/>
          </a:prstGeom>
          <a:solidFill>
            <a:srgbClr val="FFFFCC"/>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00B050"/>
                </a:solidFill>
                <a:effectLst>
                  <a:outerShdw blurRad="38100" dist="38100" dir="2700000" algn="tl">
                    <a:srgbClr val="000000">
                      <a:alpha val="43137"/>
                    </a:srgbClr>
                  </a:outerShdw>
                </a:effectLst>
              </a:rPr>
              <a:t>93%</a:t>
            </a:r>
            <a:r>
              <a:rPr lang="en" sz="4000" b="1" dirty="0">
                <a:solidFill>
                  <a:srgbClr val="00B050"/>
                </a:solidFill>
                <a:effectLst>
                  <a:outerShdw blurRad="38100" dist="38100" dir="2700000" algn="tl">
                    <a:srgbClr val="000000">
                      <a:alpha val="43137"/>
                    </a:srgbClr>
                  </a:outerShdw>
                </a:effectLst>
              </a:rPr>
              <a:t> </a:t>
            </a:r>
            <a:endParaRPr sz="4000" b="1" dirty="0">
              <a:solidFill>
                <a:srgbClr val="00B050"/>
              </a:solidFill>
              <a:effectLst>
                <a:outerShdw blurRad="38100" dist="38100" dir="2700000" algn="tl">
                  <a:srgbClr val="000000">
                    <a:alpha val="43137"/>
                  </a:srgbClr>
                </a:outerShdw>
              </a:effectLst>
            </a:endParaRPr>
          </a:p>
          <a:p>
            <a:pPr marL="0" lvl="0" indent="0" algn="ctr" rtl="0">
              <a:spcBef>
                <a:spcPts val="2100"/>
              </a:spcBef>
              <a:spcAft>
                <a:spcPts val="0"/>
              </a:spcAft>
              <a:buNone/>
            </a:pPr>
            <a:r>
              <a:rPr lang="en" sz="2400" dirty="0">
                <a:solidFill>
                  <a:srgbClr val="674EA7"/>
                </a:solidFill>
              </a:rPr>
              <a:t>Percentage of children achieving the expected standard</a:t>
            </a:r>
            <a:endParaRPr lang="en" b="1" i="1" dirty="0">
              <a:solidFill>
                <a:srgbClr val="00B0F0"/>
              </a:solidFill>
            </a:endParaRPr>
          </a:p>
          <a:p>
            <a:pPr marL="0" lvl="0" indent="0" algn="ctr" rtl="0">
              <a:spcBef>
                <a:spcPts val="2100"/>
              </a:spcBef>
              <a:spcAft>
                <a:spcPts val="0"/>
              </a:spcAft>
              <a:buNone/>
            </a:pPr>
            <a:r>
              <a:rPr lang="en" b="1" i="1" dirty="0">
                <a:solidFill>
                  <a:srgbClr val="00B0F0"/>
                </a:solidFill>
              </a:rPr>
              <a:t>2026 National Average 74%</a:t>
            </a:r>
            <a:endParaRPr sz="2400" b="1" dirty="0">
              <a:solidFill>
                <a:srgbClr val="00B0F0"/>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728" name="Google Shape;728;p46"/>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9</a:t>
            </a:fld>
            <a:endParaRPr/>
          </a:p>
        </p:txBody>
      </p:sp>
      <p:sp>
        <p:nvSpPr>
          <p:cNvPr id="729" name="Google Shape;729;p46"/>
          <p:cNvSpPr txBox="1">
            <a:spLocks noGrp="1"/>
          </p:cNvSpPr>
          <p:nvPr>
            <p:ph type="body" idx="6"/>
          </p:nvPr>
        </p:nvSpPr>
        <p:spPr>
          <a:xfrm>
            <a:off x="43512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chemeClr val="accent2"/>
                </a:solidFill>
                <a:effectLst>
                  <a:outerShdw blurRad="38100" dist="38100" dir="2700000" algn="tl">
                    <a:srgbClr val="000000">
                      <a:alpha val="43137"/>
                    </a:srgbClr>
                  </a:outerShdw>
                </a:effectLst>
              </a:rPr>
              <a:t>40%</a:t>
            </a:r>
            <a:endParaRPr sz="4800" b="1" u="sng" dirty="0">
              <a:solidFill>
                <a:schemeClr val="accent2"/>
              </a:solidFill>
              <a:effectLst>
                <a:outerShdw blurRad="38100" dist="38100" dir="2700000" algn="tl">
                  <a:srgbClr val="000000">
                    <a:alpha val="43137"/>
                  </a:srgbClr>
                </a:outerShdw>
              </a:effectLst>
            </a:endParaRPr>
          </a:p>
          <a:p>
            <a:pPr marL="0" lvl="0" indent="0" algn="ctr" rtl="0">
              <a:spcBef>
                <a:spcPts val="2100"/>
              </a:spcBef>
              <a:spcAft>
                <a:spcPts val="0"/>
              </a:spcAft>
              <a:buNone/>
            </a:pPr>
            <a:r>
              <a:rPr lang="en" sz="2400" dirty="0">
                <a:solidFill>
                  <a:srgbClr val="674EA7"/>
                </a:solidFill>
              </a:rPr>
              <a:t>Percentage of children achieving higher standard </a:t>
            </a:r>
            <a:r>
              <a:rPr lang="en" sz="2400" b="1" dirty="0">
                <a:solidFill>
                  <a:srgbClr val="674EA7"/>
                </a:solidFill>
              </a:rPr>
              <a:t>(GDS)</a:t>
            </a:r>
            <a:endParaRPr sz="2400" b="1" dirty="0">
              <a:solidFill>
                <a:srgbClr val="674EA7"/>
              </a:solidFill>
            </a:endParaRPr>
          </a:p>
          <a:p>
            <a:pPr marL="0" lvl="0" indent="0" algn="ctr" rtl="0">
              <a:spcBef>
                <a:spcPts val="2100"/>
              </a:spcBef>
              <a:spcAft>
                <a:spcPts val="0"/>
              </a:spcAft>
              <a:buNone/>
            </a:pPr>
            <a:r>
              <a:rPr lang="en" b="1" i="1" dirty="0">
                <a:solidFill>
                  <a:srgbClr val="674EA7"/>
                </a:solidFill>
              </a:rPr>
              <a:t>2025 National Average 30%</a:t>
            </a:r>
          </a:p>
          <a:p>
            <a:pPr marL="0" lvl="0" indent="0" algn="ctr" rtl="0">
              <a:spcBef>
                <a:spcPts val="2100"/>
              </a:spcBef>
              <a:spcAft>
                <a:spcPts val="2100"/>
              </a:spcAft>
              <a:buNone/>
            </a:pPr>
            <a:endParaRPr sz="2400" dirty="0">
              <a:solidFill>
                <a:srgbClr val="674EA7"/>
              </a:solidFill>
            </a:endParaRPr>
          </a:p>
        </p:txBody>
      </p:sp>
      <p:sp>
        <p:nvSpPr>
          <p:cNvPr id="730" name="Google Shape;730;p46"/>
          <p:cNvSpPr txBox="1">
            <a:spLocks noGrp="1"/>
          </p:cNvSpPr>
          <p:nvPr>
            <p:ph type="body" idx="6"/>
          </p:nvPr>
        </p:nvSpPr>
        <p:spPr>
          <a:xfrm>
            <a:off x="82287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GB" sz="4800" b="1" u="sng" dirty="0">
                <a:solidFill>
                  <a:schemeClr val="accent2"/>
                </a:solidFill>
                <a:effectLst>
                  <a:outerShdw blurRad="38100" dist="38100" dir="2700000" algn="tl">
                    <a:srgbClr val="000000">
                      <a:alpha val="43137"/>
                    </a:srgbClr>
                  </a:outerShdw>
                </a:effectLst>
              </a:rPr>
              <a:t>107</a:t>
            </a:r>
            <a:endParaRPr sz="4800" b="1" u="sng" dirty="0">
              <a:solidFill>
                <a:schemeClr val="accent2"/>
              </a:solidFill>
              <a:effectLst>
                <a:outerShdw blurRad="38100" dist="38100" dir="2700000" algn="tl">
                  <a:srgbClr val="000000">
                    <a:alpha val="43137"/>
                  </a:srgbClr>
                </a:outerShdw>
              </a:effectLst>
            </a:endParaRPr>
          </a:p>
          <a:p>
            <a:pPr marL="0" lvl="0" indent="0" algn="ctr" rtl="0">
              <a:spcBef>
                <a:spcPts val="2100"/>
              </a:spcBef>
              <a:spcAft>
                <a:spcPts val="0"/>
              </a:spcAft>
              <a:buNone/>
            </a:pPr>
            <a:r>
              <a:rPr lang="en" sz="2400" dirty="0">
                <a:solidFill>
                  <a:srgbClr val="674EA7"/>
                </a:solidFill>
              </a:rPr>
              <a:t>The average scaled score in the GPS test </a:t>
            </a:r>
            <a:endParaRPr lang="en" i="1" dirty="0">
              <a:solidFill>
                <a:srgbClr val="674EA7"/>
              </a:solidFill>
            </a:endParaRPr>
          </a:p>
          <a:p>
            <a:pPr marL="0" lvl="0" indent="0" algn="ctr" rtl="0">
              <a:spcBef>
                <a:spcPts val="2100"/>
              </a:spcBef>
              <a:spcAft>
                <a:spcPts val="0"/>
              </a:spcAft>
              <a:buNone/>
            </a:pPr>
            <a:r>
              <a:rPr lang="en" b="1" i="1" dirty="0">
                <a:solidFill>
                  <a:srgbClr val="00B0F0"/>
                </a:solidFill>
              </a:rPr>
              <a:t>2026 National Average 105</a:t>
            </a:r>
            <a:endParaRPr b="1" i="1" dirty="0">
              <a:solidFill>
                <a:srgbClr val="00B0F0"/>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2" name="Arrow: Up 1">
            <a:extLst>
              <a:ext uri="{FF2B5EF4-FFF2-40B4-BE49-F238E27FC236}">
                <a16:creationId xmlns:a16="http://schemas.microsoft.com/office/drawing/2014/main" id="{FFDCB1E8-1C1E-95F3-F525-95B8945BEA84}"/>
              </a:ext>
            </a:extLst>
          </p:cNvPr>
          <p:cNvSpPr/>
          <p:nvPr/>
        </p:nvSpPr>
        <p:spPr>
          <a:xfrm>
            <a:off x="3017202" y="2926079"/>
            <a:ext cx="163320" cy="260821"/>
          </a:xfrm>
          <a:prstGeom prst="upArrow">
            <a:avLst>
              <a:gd name="adj1" fmla="val 50000"/>
              <a:gd name="adj2" fmla="val 4331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Arrow: Up 3">
            <a:extLst>
              <a:ext uri="{FF2B5EF4-FFF2-40B4-BE49-F238E27FC236}">
                <a16:creationId xmlns:a16="http://schemas.microsoft.com/office/drawing/2014/main" id="{AE10781D-A43E-F2AF-3A66-E74D25FDE9B6}"/>
              </a:ext>
            </a:extLst>
          </p:cNvPr>
          <p:cNvSpPr/>
          <p:nvPr/>
        </p:nvSpPr>
        <p:spPr>
          <a:xfrm>
            <a:off x="10658538" y="2926079"/>
            <a:ext cx="163320" cy="260821"/>
          </a:xfrm>
          <a:prstGeom prst="upArrow">
            <a:avLst>
              <a:gd name="adj1" fmla="val 50000"/>
              <a:gd name="adj2" fmla="val 4331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100000">
              <a:schemeClr val="accent6"/>
            </a:gs>
          </a:gsLst>
          <a:lin ang="0" scaled="0"/>
        </a:gradFill>
        <a:effectLst/>
      </p:bgPr>
    </p:bg>
    <p:spTree>
      <p:nvGrpSpPr>
        <p:cNvPr id="1" name="Shape 734"/>
        <p:cNvGrpSpPr/>
        <p:nvPr/>
      </p:nvGrpSpPr>
      <p:grpSpPr>
        <a:xfrm>
          <a:off x="0" y="0"/>
          <a:ext cx="0" cy="0"/>
          <a:chOff x="0" y="0"/>
          <a:chExt cx="0" cy="0"/>
        </a:xfrm>
      </p:grpSpPr>
      <p:cxnSp>
        <p:nvCxnSpPr>
          <p:cNvPr id="735" name="Google Shape;735;p47"/>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736" name="Google Shape;736;p47"/>
          <p:cNvSpPr txBox="1">
            <a:spLocks noGrp="1"/>
          </p:cNvSpPr>
          <p:nvPr>
            <p:ph type="title"/>
          </p:nvPr>
        </p:nvSpPr>
        <p:spPr>
          <a:xfrm>
            <a:off x="415600" y="4409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t>Year 6 - </a:t>
            </a:r>
            <a:r>
              <a:rPr lang="en" dirty="0">
                <a:solidFill>
                  <a:srgbClr val="92D050"/>
                </a:solidFill>
              </a:rPr>
              <a:t>Maths Test</a:t>
            </a:r>
            <a:endParaRPr dirty="0">
              <a:solidFill>
                <a:srgbClr val="92D050"/>
              </a:solidFill>
            </a:endParaRPr>
          </a:p>
        </p:txBody>
      </p:sp>
      <p:sp>
        <p:nvSpPr>
          <p:cNvPr id="737" name="Google Shape;737;p47"/>
          <p:cNvSpPr txBox="1">
            <a:spLocks noGrp="1"/>
          </p:cNvSpPr>
          <p:nvPr>
            <p:ph type="body" idx="6"/>
          </p:nvPr>
        </p:nvSpPr>
        <p:spPr>
          <a:xfrm>
            <a:off x="473725" y="2526425"/>
            <a:ext cx="3681900" cy="3663300"/>
          </a:xfrm>
          <a:prstGeom prst="rect">
            <a:avLst/>
          </a:prstGeom>
          <a:solidFill>
            <a:srgbClr val="FFFFCC"/>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rgbClr val="00B050"/>
                </a:solidFill>
                <a:effectLst>
                  <a:outerShdw blurRad="38100" dist="38100" dir="2700000" algn="tl">
                    <a:srgbClr val="000000">
                      <a:alpha val="43137"/>
                    </a:srgbClr>
                  </a:outerShdw>
                </a:effectLst>
              </a:rPr>
              <a:t>93%</a:t>
            </a:r>
            <a:r>
              <a:rPr lang="en" sz="4000" b="1" dirty="0">
                <a:solidFill>
                  <a:srgbClr val="00B050"/>
                </a:solidFill>
                <a:effectLst>
                  <a:outerShdw blurRad="38100" dist="38100" dir="2700000" algn="tl">
                    <a:srgbClr val="000000">
                      <a:alpha val="43137"/>
                    </a:srgbClr>
                  </a:outerShdw>
                </a:effectLst>
              </a:rPr>
              <a:t> </a:t>
            </a:r>
            <a:endParaRPr sz="4000" b="1" dirty="0">
              <a:solidFill>
                <a:srgbClr val="00B050"/>
              </a:solidFill>
              <a:effectLst>
                <a:outerShdw blurRad="38100" dist="38100" dir="2700000" algn="tl">
                  <a:srgbClr val="000000">
                    <a:alpha val="43137"/>
                  </a:srgbClr>
                </a:outerShdw>
              </a:effectLst>
            </a:endParaRPr>
          </a:p>
          <a:p>
            <a:pPr marL="0" lvl="0" indent="0" algn="ctr" rtl="0">
              <a:spcBef>
                <a:spcPts val="2100"/>
              </a:spcBef>
              <a:spcAft>
                <a:spcPts val="0"/>
              </a:spcAft>
              <a:buNone/>
            </a:pPr>
            <a:r>
              <a:rPr lang="en" sz="2400" dirty="0">
                <a:solidFill>
                  <a:srgbClr val="674EA7"/>
                </a:solidFill>
              </a:rPr>
              <a:t>Percentage of children achieving the expected standard</a:t>
            </a:r>
            <a:endParaRPr lang="en" b="1" i="1" dirty="0">
              <a:solidFill>
                <a:srgbClr val="00B0F0"/>
              </a:solidFill>
            </a:endParaRPr>
          </a:p>
          <a:p>
            <a:pPr marL="0" lvl="0" indent="0" algn="ctr" rtl="0">
              <a:spcBef>
                <a:spcPts val="2100"/>
              </a:spcBef>
              <a:spcAft>
                <a:spcPts val="0"/>
              </a:spcAft>
              <a:buNone/>
            </a:pPr>
            <a:r>
              <a:rPr lang="en" b="1" i="1" dirty="0">
                <a:solidFill>
                  <a:srgbClr val="00B0F0"/>
                </a:solidFill>
              </a:rPr>
              <a:t>2026 National Average 75%</a:t>
            </a:r>
            <a:endParaRPr sz="2400" b="1" dirty="0">
              <a:solidFill>
                <a:srgbClr val="00B0F0"/>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738" name="Google Shape;738;p47"/>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10</a:t>
            </a:fld>
            <a:endParaRPr dirty="0"/>
          </a:p>
        </p:txBody>
      </p:sp>
      <p:sp>
        <p:nvSpPr>
          <p:cNvPr id="739" name="Google Shape;739;p47"/>
          <p:cNvSpPr txBox="1">
            <a:spLocks noGrp="1"/>
          </p:cNvSpPr>
          <p:nvPr>
            <p:ph type="body" idx="6"/>
          </p:nvPr>
        </p:nvSpPr>
        <p:spPr>
          <a:xfrm>
            <a:off x="43512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chemeClr val="accent2"/>
                </a:solidFill>
                <a:effectLst>
                  <a:outerShdw blurRad="38100" dist="38100" dir="2700000" algn="tl">
                    <a:srgbClr val="000000">
                      <a:alpha val="43137"/>
                    </a:srgbClr>
                  </a:outerShdw>
                </a:effectLst>
              </a:rPr>
              <a:t>33%</a:t>
            </a:r>
            <a:endParaRPr sz="4800" b="1" u="sng" dirty="0">
              <a:solidFill>
                <a:schemeClr val="accent2"/>
              </a:solidFill>
              <a:effectLst>
                <a:outerShdw blurRad="38100" dist="38100" dir="2700000" algn="tl">
                  <a:srgbClr val="000000">
                    <a:alpha val="43137"/>
                  </a:srgbClr>
                </a:outerShdw>
              </a:effectLst>
            </a:endParaRPr>
          </a:p>
          <a:p>
            <a:pPr marL="0" lvl="0" indent="0" algn="ctr" rtl="0">
              <a:spcBef>
                <a:spcPts val="2100"/>
              </a:spcBef>
              <a:spcAft>
                <a:spcPts val="0"/>
              </a:spcAft>
              <a:buNone/>
            </a:pPr>
            <a:r>
              <a:rPr lang="en" sz="2400" dirty="0">
                <a:solidFill>
                  <a:srgbClr val="674EA7"/>
                </a:solidFill>
              </a:rPr>
              <a:t>Percentage of children achieving higher standard</a:t>
            </a:r>
            <a:endParaRPr sz="2400" dirty="0">
              <a:solidFill>
                <a:srgbClr val="674EA7"/>
              </a:solidFill>
            </a:endParaRPr>
          </a:p>
          <a:p>
            <a:pPr marL="0" lvl="0" indent="0" algn="ctr" rtl="0">
              <a:spcBef>
                <a:spcPts val="2100"/>
              </a:spcBef>
              <a:spcAft>
                <a:spcPts val="0"/>
              </a:spcAft>
              <a:buNone/>
            </a:pPr>
            <a:r>
              <a:rPr lang="en" b="1" i="1" dirty="0">
                <a:solidFill>
                  <a:srgbClr val="674EA7"/>
                </a:solidFill>
              </a:rPr>
              <a:t>2025 National Average 26%</a:t>
            </a: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740" name="Google Shape;740;p47"/>
          <p:cNvSpPr txBox="1">
            <a:spLocks noGrp="1"/>
          </p:cNvSpPr>
          <p:nvPr>
            <p:ph type="body" idx="6"/>
          </p:nvPr>
        </p:nvSpPr>
        <p:spPr>
          <a:xfrm>
            <a:off x="8228725" y="2526425"/>
            <a:ext cx="3681900" cy="36633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GB" sz="4800" b="1" u="sng" dirty="0">
                <a:solidFill>
                  <a:schemeClr val="accent2"/>
                </a:solidFill>
                <a:effectLst>
                  <a:outerShdw blurRad="38100" dist="38100" dir="2700000" algn="tl">
                    <a:srgbClr val="000000">
                      <a:alpha val="43137"/>
                    </a:srgbClr>
                  </a:outerShdw>
                </a:effectLst>
              </a:rPr>
              <a:t>107</a:t>
            </a:r>
            <a:endParaRPr sz="4800" b="1" u="sng" dirty="0">
              <a:solidFill>
                <a:schemeClr val="accent2"/>
              </a:solidFill>
              <a:effectLst>
                <a:outerShdw blurRad="38100" dist="38100" dir="2700000" algn="tl">
                  <a:srgbClr val="000000">
                    <a:alpha val="43137"/>
                  </a:srgbClr>
                </a:outerShdw>
              </a:effectLst>
            </a:endParaRPr>
          </a:p>
          <a:p>
            <a:pPr marL="0" lvl="0" indent="0" algn="ctr" rtl="0">
              <a:spcBef>
                <a:spcPts val="2100"/>
              </a:spcBef>
              <a:spcAft>
                <a:spcPts val="0"/>
              </a:spcAft>
              <a:buNone/>
            </a:pPr>
            <a:r>
              <a:rPr lang="en" sz="2400" dirty="0">
                <a:solidFill>
                  <a:srgbClr val="674EA7"/>
                </a:solidFill>
              </a:rPr>
              <a:t>The average scaled score in the          maths test </a:t>
            </a:r>
            <a:endParaRPr lang="en" i="1" dirty="0">
              <a:solidFill>
                <a:srgbClr val="674EA7"/>
              </a:solidFill>
            </a:endParaRPr>
          </a:p>
          <a:p>
            <a:pPr marL="0" indent="0" algn="ctr">
              <a:spcBef>
                <a:spcPts val="2100"/>
              </a:spcBef>
              <a:buNone/>
            </a:pPr>
            <a:r>
              <a:rPr lang="en-GB" b="1" i="1" dirty="0">
                <a:solidFill>
                  <a:srgbClr val="00B0F0"/>
                </a:solidFill>
              </a:rPr>
              <a:t>2026 National Average 105</a:t>
            </a: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2" name="Arrow: Up 1">
            <a:extLst>
              <a:ext uri="{FF2B5EF4-FFF2-40B4-BE49-F238E27FC236}">
                <a16:creationId xmlns:a16="http://schemas.microsoft.com/office/drawing/2014/main" id="{163C279B-3077-7AB4-3265-02F2F7D4CDB2}"/>
              </a:ext>
            </a:extLst>
          </p:cNvPr>
          <p:cNvSpPr/>
          <p:nvPr/>
        </p:nvSpPr>
        <p:spPr>
          <a:xfrm>
            <a:off x="3120569" y="2966024"/>
            <a:ext cx="203076" cy="310101"/>
          </a:xfrm>
          <a:prstGeom prst="upArrow">
            <a:avLst>
              <a:gd name="adj1" fmla="val 50000"/>
              <a:gd name="adj2" fmla="val 43316"/>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Arrow: Up 2">
            <a:extLst>
              <a:ext uri="{FF2B5EF4-FFF2-40B4-BE49-F238E27FC236}">
                <a16:creationId xmlns:a16="http://schemas.microsoft.com/office/drawing/2014/main" id="{3EEB7441-2994-22AE-6A7F-804B5C552CCF}"/>
              </a:ext>
            </a:extLst>
          </p:cNvPr>
          <p:cNvSpPr/>
          <p:nvPr/>
        </p:nvSpPr>
        <p:spPr>
          <a:xfrm>
            <a:off x="6914666" y="2966024"/>
            <a:ext cx="203076" cy="310101"/>
          </a:xfrm>
          <a:prstGeom prst="upArrow">
            <a:avLst>
              <a:gd name="adj1" fmla="val 50000"/>
              <a:gd name="adj2" fmla="val 43316"/>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Up 4">
            <a:extLst>
              <a:ext uri="{FF2B5EF4-FFF2-40B4-BE49-F238E27FC236}">
                <a16:creationId xmlns:a16="http://schemas.microsoft.com/office/drawing/2014/main" id="{E2C3D25C-9639-010B-32FC-220DDFFAE77A}"/>
              </a:ext>
            </a:extLst>
          </p:cNvPr>
          <p:cNvSpPr/>
          <p:nvPr/>
        </p:nvSpPr>
        <p:spPr>
          <a:xfrm>
            <a:off x="10733810" y="3005173"/>
            <a:ext cx="203076" cy="310101"/>
          </a:xfrm>
          <a:prstGeom prst="upArrow">
            <a:avLst>
              <a:gd name="adj1" fmla="val 50000"/>
              <a:gd name="adj2" fmla="val 43316"/>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100000">
              <a:schemeClr val="accent6"/>
            </a:gs>
          </a:gsLst>
          <a:lin ang="0" scaled="0"/>
        </a:gradFill>
        <a:effectLst/>
      </p:bgPr>
    </p:bg>
    <p:spTree>
      <p:nvGrpSpPr>
        <p:cNvPr id="1" name="Shape 744"/>
        <p:cNvGrpSpPr/>
        <p:nvPr/>
      </p:nvGrpSpPr>
      <p:grpSpPr>
        <a:xfrm>
          <a:off x="0" y="0"/>
          <a:ext cx="0" cy="0"/>
          <a:chOff x="0" y="0"/>
          <a:chExt cx="0" cy="0"/>
        </a:xfrm>
      </p:grpSpPr>
      <p:cxnSp>
        <p:nvCxnSpPr>
          <p:cNvPr id="745" name="Google Shape;745;p48"/>
          <p:cNvCxnSpPr/>
          <p:nvPr/>
        </p:nvCxnSpPr>
        <p:spPr>
          <a:xfrm>
            <a:off x="473725" y="2117050"/>
            <a:ext cx="11436900" cy="0"/>
          </a:xfrm>
          <a:prstGeom prst="straightConnector1">
            <a:avLst/>
          </a:prstGeom>
          <a:noFill/>
          <a:ln w="38100" cap="flat" cmpd="sng">
            <a:solidFill>
              <a:schemeClr val="lt1"/>
            </a:solidFill>
            <a:prstDash val="solid"/>
            <a:round/>
            <a:headEnd type="none" w="med" len="med"/>
            <a:tailEnd type="none" w="med" len="med"/>
          </a:ln>
        </p:spPr>
      </p:cxnSp>
      <p:sp>
        <p:nvSpPr>
          <p:cNvPr id="746" name="Google Shape;746;p48"/>
          <p:cNvSpPr txBox="1">
            <a:spLocks noGrp="1"/>
          </p:cNvSpPr>
          <p:nvPr>
            <p:ph type="title"/>
          </p:nvPr>
        </p:nvSpPr>
        <p:spPr>
          <a:xfrm>
            <a:off x="415600" y="440967"/>
            <a:ext cx="11360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 dirty="0"/>
              <a:t>Year 6 - </a:t>
            </a:r>
            <a:r>
              <a:rPr lang="en" u="sng" dirty="0"/>
              <a:t>Combined</a:t>
            </a:r>
            <a:endParaRPr u="sng" dirty="0"/>
          </a:p>
        </p:txBody>
      </p:sp>
      <p:sp>
        <p:nvSpPr>
          <p:cNvPr id="747" name="Google Shape;747;p48"/>
          <p:cNvSpPr txBox="1">
            <a:spLocks noGrp="1"/>
          </p:cNvSpPr>
          <p:nvPr>
            <p:ph type="body" idx="6"/>
          </p:nvPr>
        </p:nvSpPr>
        <p:spPr>
          <a:xfrm>
            <a:off x="1486026" y="2329465"/>
            <a:ext cx="3681900" cy="4087564"/>
          </a:xfrm>
          <a:prstGeom prst="rect">
            <a:avLst/>
          </a:prstGeom>
          <a:solidFill>
            <a:srgbClr val="FFFFCC"/>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chemeClr val="accent2"/>
                </a:solidFill>
                <a:effectLst>
                  <a:outerShdw blurRad="38100" dist="38100" dir="2700000" algn="tl">
                    <a:srgbClr val="000000">
                      <a:alpha val="43137"/>
                    </a:srgbClr>
                  </a:outerShdw>
                </a:effectLst>
                <a:latin typeface="Poppins"/>
                <a:ea typeface="Poppins"/>
                <a:cs typeface="Poppins"/>
                <a:sym typeface="Poppins"/>
              </a:rPr>
              <a:t>81%</a:t>
            </a:r>
            <a:r>
              <a:rPr lang="en" sz="4800" b="1" dirty="0">
                <a:solidFill>
                  <a:schemeClr val="accent2"/>
                </a:solidFill>
                <a:latin typeface="Poppins"/>
                <a:ea typeface="Poppins"/>
                <a:cs typeface="Poppins"/>
                <a:sym typeface="Poppins"/>
              </a:rPr>
              <a:t> </a:t>
            </a:r>
            <a:endParaRPr sz="4800" b="1" dirty="0">
              <a:solidFill>
                <a:schemeClr val="accent2"/>
              </a:solidFill>
              <a:latin typeface="Poppins"/>
              <a:ea typeface="Poppins"/>
              <a:cs typeface="Poppins"/>
              <a:sym typeface="Poppins"/>
            </a:endParaRPr>
          </a:p>
          <a:p>
            <a:pPr marL="0" lvl="0" indent="0" algn="ctr" rtl="0">
              <a:spcBef>
                <a:spcPts val="2100"/>
              </a:spcBef>
              <a:spcAft>
                <a:spcPts val="0"/>
              </a:spcAft>
              <a:buNone/>
            </a:pPr>
            <a:r>
              <a:rPr lang="en" sz="2400" dirty="0">
                <a:solidFill>
                  <a:srgbClr val="674EA7"/>
                </a:solidFill>
              </a:rPr>
              <a:t>Percentage of children achieving the expected standard in </a:t>
            </a:r>
            <a:r>
              <a:rPr lang="en" sz="2400" b="1" u="sng" dirty="0">
                <a:solidFill>
                  <a:srgbClr val="674EA7"/>
                </a:solidFill>
              </a:rPr>
              <a:t>Reading</a:t>
            </a:r>
            <a:r>
              <a:rPr lang="en" sz="2400" b="1" dirty="0">
                <a:solidFill>
                  <a:srgbClr val="674EA7"/>
                </a:solidFill>
              </a:rPr>
              <a:t>, </a:t>
            </a:r>
            <a:r>
              <a:rPr lang="en" sz="2400" b="1" u="sng" dirty="0">
                <a:solidFill>
                  <a:srgbClr val="674EA7"/>
                </a:solidFill>
              </a:rPr>
              <a:t>Writing</a:t>
            </a:r>
            <a:r>
              <a:rPr lang="en" sz="2400" b="1" dirty="0">
                <a:solidFill>
                  <a:srgbClr val="674EA7"/>
                </a:solidFill>
              </a:rPr>
              <a:t> </a:t>
            </a:r>
            <a:r>
              <a:rPr lang="en" sz="2400" dirty="0">
                <a:solidFill>
                  <a:srgbClr val="674EA7"/>
                </a:solidFill>
              </a:rPr>
              <a:t>and</a:t>
            </a:r>
            <a:r>
              <a:rPr lang="en" sz="2400" b="1" dirty="0">
                <a:solidFill>
                  <a:srgbClr val="674EA7"/>
                </a:solidFill>
              </a:rPr>
              <a:t> </a:t>
            </a:r>
            <a:r>
              <a:rPr lang="en" sz="2400" b="1" u="sng" dirty="0">
                <a:solidFill>
                  <a:srgbClr val="674EA7"/>
                </a:solidFill>
              </a:rPr>
              <a:t>Maths </a:t>
            </a:r>
            <a:r>
              <a:rPr lang="en" sz="2400" dirty="0">
                <a:solidFill>
                  <a:srgbClr val="674EA7"/>
                </a:solidFill>
              </a:rPr>
              <a:t>(RWM)</a:t>
            </a:r>
            <a:endParaRPr sz="2400" dirty="0">
              <a:solidFill>
                <a:srgbClr val="674EA7"/>
              </a:solidFill>
            </a:endParaRPr>
          </a:p>
          <a:p>
            <a:pPr marL="0" lvl="0" indent="0" algn="ctr" rtl="0">
              <a:spcBef>
                <a:spcPts val="2100"/>
              </a:spcBef>
              <a:spcAft>
                <a:spcPts val="0"/>
              </a:spcAft>
              <a:buNone/>
            </a:pPr>
            <a:r>
              <a:rPr lang="en" b="1" i="1" dirty="0">
                <a:solidFill>
                  <a:srgbClr val="00B0F0"/>
                </a:solidFill>
              </a:rPr>
              <a:t>2026 National Average 63%</a:t>
            </a:r>
            <a:endParaRPr sz="2400" b="1" dirty="0">
              <a:solidFill>
                <a:srgbClr val="00B0F0"/>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748" name="Google Shape;748;p48"/>
          <p:cNvSpPr txBox="1">
            <a:spLocks noGrp="1"/>
          </p:cNvSpPr>
          <p:nvPr>
            <p:ph type="sldNum" idx="12"/>
          </p:nvPr>
        </p:nvSpPr>
        <p:spPr>
          <a:xfrm>
            <a:off x="11409045" y="6333134"/>
            <a:ext cx="731700" cy="525000"/>
          </a:xfrm>
          <a:prstGeom prst="rect">
            <a:avLst/>
          </a:prstGeom>
        </p:spPr>
        <p:txBody>
          <a:bodyPr spcFirstLastPara="1" wrap="square" lIns="121900" tIns="121900" rIns="121900" bIns="121900" anchor="t" anchorCtr="0">
            <a:noAutofit/>
          </a:bodyPr>
          <a:lstStyle/>
          <a:p>
            <a:pPr marL="0" lvl="0" indent="0" algn="r" rtl="0">
              <a:spcBef>
                <a:spcPts val="0"/>
              </a:spcBef>
              <a:spcAft>
                <a:spcPts val="0"/>
              </a:spcAft>
              <a:buNone/>
            </a:pPr>
            <a:fld id="{00000000-1234-1234-1234-123412341234}" type="slidenum">
              <a:rPr lang="en"/>
              <a:t>11</a:t>
            </a:fld>
            <a:endParaRPr/>
          </a:p>
        </p:txBody>
      </p:sp>
      <p:sp>
        <p:nvSpPr>
          <p:cNvPr id="749" name="Google Shape;749;p48"/>
          <p:cNvSpPr txBox="1">
            <a:spLocks noGrp="1"/>
          </p:cNvSpPr>
          <p:nvPr>
            <p:ph type="body" idx="6"/>
          </p:nvPr>
        </p:nvSpPr>
        <p:spPr>
          <a:xfrm>
            <a:off x="6020999" y="2329466"/>
            <a:ext cx="3681900" cy="4071334"/>
          </a:xfrm>
          <a:prstGeom prst="rect">
            <a:avLst/>
          </a:prstGeom>
          <a:solidFill>
            <a:schemeClr val="accent3">
              <a:lumMod val="20000"/>
              <a:lumOff val="80000"/>
            </a:schemeClr>
          </a:solidFill>
          <a:ln w="19050" cap="flat" cmpd="sng">
            <a:solidFill>
              <a:schemeClr val="lt1"/>
            </a:solidFill>
            <a:prstDash val="solid"/>
            <a:round/>
            <a:headEnd type="none" w="sm" len="sm"/>
            <a:tailEnd type="none" w="sm" len="sm"/>
          </a:ln>
        </p:spPr>
        <p:txBody>
          <a:bodyPr spcFirstLastPara="1" wrap="square" lIns="121900" tIns="121900" rIns="121900" bIns="121900" anchor="t" anchorCtr="0">
            <a:noAutofit/>
          </a:bodyPr>
          <a:lstStyle/>
          <a:p>
            <a:pPr marL="0" lvl="0" indent="0" algn="ctr" rtl="0">
              <a:spcBef>
                <a:spcPts val="0"/>
              </a:spcBef>
              <a:spcAft>
                <a:spcPts val="0"/>
              </a:spcAft>
              <a:buNone/>
            </a:pPr>
            <a:r>
              <a:rPr lang="en" sz="4800" b="1" u="sng" dirty="0">
                <a:solidFill>
                  <a:schemeClr val="accent2"/>
                </a:solidFill>
                <a:effectLst>
                  <a:outerShdw blurRad="38100" dist="38100" dir="2700000" algn="tl">
                    <a:srgbClr val="000000">
                      <a:alpha val="43137"/>
                    </a:srgbClr>
                  </a:outerShdw>
                </a:effectLst>
              </a:rPr>
              <a:t>15% </a:t>
            </a:r>
            <a:endParaRPr sz="4800" b="1" u="sng" dirty="0">
              <a:solidFill>
                <a:schemeClr val="accent2"/>
              </a:solidFill>
              <a:effectLst>
                <a:outerShdw blurRad="38100" dist="38100" dir="2700000" algn="tl">
                  <a:srgbClr val="000000">
                    <a:alpha val="43137"/>
                  </a:srgbClr>
                </a:outerShdw>
              </a:effectLst>
            </a:endParaRPr>
          </a:p>
          <a:p>
            <a:pPr marL="0" lvl="0" indent="0" algn="ctr" rtl="0">
              <a:spcBef>
                <a:spcPts val="2100"/>
              </a:spcBef>
              <a:spcAft>
                <a:spcPts val="0"/>
              </a:spcAft>
              <a:buNone/>
            </a:pPr>
            <a:r>
              <a:rPr lang="en" sz="2400" dirty="0">
                <a:solidFill>
                  <a:srgbClr val="674EA7"/>
                </a:solidFill>
              </a:rPr>
              <a:t>Percentage of children achieving higher standard in Reading, Writing and Maths (GDS)</a:t>
            </a:r>
            <a:endParaRPr sz="2400" dirty="0">
              <a:solidFill>
                <a:srgbClr val="674EA7"/>
              </a:solidFill>
            </a:endParaRPr>
          </a:p>
          <a:p>
            <a:pPr marL="0" lvl="0" indent="0" algn="ctr" rtl="0">
              <a:spcBef>
                <a:spcPts val="2100"/>
              </a:spcBef>
              <a:spcAft>
                <a:spcPts val="0"/>
              </a:spcAft>
              <a:buNone/>
            </a:pPr>
            <a:r>
              <a:rPr lang="en" b="1" i="1" dirty="0">
                <a:solidFill>
                  <a:srgbClr val="00B0F0"/>
                </a:solidFill>
              </a:rPr>
              <a:t>2025 National Average 8%</a:t>
            </a:r>
          </a:p>
          <a:p>
            <a:pPr marL="0" lvl="0" indent="0" algn="ctr" rtl="0">
              <a:spcBef>
                <a:spcPts val="2100"/>
              </a:spcBef>
              <a:spcAft>
                <a:spcPts val="0"/>
              </a:spcAft>
              <a:buNone/>
            </a:pPr>
            <a:endParaRPr i="1" dirty="0">
              <a:solidFill>
                <a:srgbClr val="674EA7"/>
              </a:solidFill>
            </a:endParaRPr>
          </a:p>
          <a:p>
            <a:pPr marL="0" lvl="0" indent="0" algn="ctr" rtl="0">
              <a:spcBef>
                <a:spcPts val="2100"/>
              </a:spcBef>
              <a:spcAft>
                <a:spcPts val="0"/>
              </a:spcAft>
              <a:buNone/>
            </a:pPr>
            <a:endParaRPr sz="2400" dirty="0">
              <a:solidFill>
                <a:srgbClr val="674EA7"/>
              </a:solidFill>
            </a:endParaRPr>
          </a:p>
          <a:p>
            <a:pPr marL="0" lvl="0" indent="0" algn="ctr" rtl="0">
              <a:spcBef>
                <a:spcPts val="2100"/>
              </a:spcBef>
              <a:spcAft>
                <a:spcPts val="2100"/>
              </a:spcAft>
              <a:buNone/>
            </a:pPr>
            <a:endParaRPr sz="2400" dirty="0">
              <a:solidFill>
                <a:srgbClr val="674EA7"/>
              </a:solidFill>
            </a:endParaRPr>
          </a:p>
        </p:txBody>
      </p:sp>
      <p:sp>
        <p:nvSpPr>
          <p:cNvPr id="2" name="Arrow: Up 1">
            <a:extLst>
              <a:ext uri="{FF2B5EF4-FFF2-40B4-BE49-F238E27FC236}">
                <a16:creationId xmlns:a16="http://schemas.microsoft.com/office/drawing/2014/main" id="{9BB0BFFE-0FBB-D7D5-9826-87CB520B1F43}"/>
              </a:ext>
            </a:extLst>
          </p:cNvPr>
          <p:cNvSpPr/>
          <p:nvPr/>
        </p:nvSpPr>
        <p:spPr>
          <a:xfrm>
            <a:off x="4034969" y="2719533"/>
            <a:ext cx="203076" cy="310101"/>
          </a:xfrm>
          <a:prstGeom prst="upArrow">
            <a:avLst>
              <a:gd name="adj1" fmla="val 50000"/>
              <a:gd name="adj2" fmla="val 43316"/>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Arrow: Up 2">
            <a:extLst>
              <a:ext uri="{FF2B5EF4-FFF2-40B4-BE49-F238E27FC236}">
                <a16:creationId xmlns:a16="http://schemas.microsoft.com/office/drawing/2014/main" id="{84937553-C583-ED0C-9BFA-D6CE96229B96}"/>
              </a:ext>
            </a:extLst>
          </p:cNvPr>
          <p:cNvSpPr/>
          <p:nvPr/>
        </p:nvSpPr>
        <p:spPr>
          <a:xfrm>
            <a:off x="8492566" y="2719533"/>
            <a:ext cx="234973" cy="367086"/>
          </a:xfrm>
          <a:prstGeom prst="upArrow">
            <a:avLst>
              <a:gd name="adj1" fmla="val 50000"/>
              <a:gd name="adj2" fmla="val 43316"/>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A0855-4DE8-F44C-D53E-7EE8149EA71A}"/>
              </a:ext>
            </a:extLst>
          </p:cNvPr>
          <p:cNvSpPr>
            <a:spLocks noGrp="1"/>
          </p:cNvSpPr>
          <p:nvPr>
            <p:ph type="title"/>
          </p:nvPr>
        </p:nvSpPr>
        <p:spPr>
          <a:xfrm>
            <a:off x="51255" y="-301752"/>
            <a:ext cx="11827993" cy="7159751"/>
          </a:xfrm>
        </p:spPr>
        <p:txBody>
          <a:bodyPr/>
          <a:lstStyle/>
          <a:p>
            <a:pPr>
              <a:lnSpc>
                <a:spcPct val="150000"/>
              </a:lnSpc>
            </a:pPr>
            <a:br>
              <a:rPr lang="en-GB" sz="1600" b="1" dirty="0">
                <a:solidFill>
                  <a:schemeClr val="bg1"/>
                </a:solidFill>
                <a:effectLst/>
                <a:latin typeface="Calibri" panose="020F0502020204030204" pitchFamily="34" charset="0"/>
                <a:ea typeface="Calibri" panose="020F0502020204030204" pitchFamily="34" charset="0"/>
              </a:rPr>
            </a:br>
            <a:r>
              <a:rPr lang="en" sz="8000" b="1" dirty="0">
                <a:solidFill>
                  <a:schemeClr val="accent3">
                    <a:lumMod val="20000"/>
                    <a:lumOff val="80000"/>
                  </a:schemeClr>
                </a:solidFill>
                <a:effectLst/>
                <a:latin typeface="Impact" panose="020B0806030902050204" pitchFamily="34" charset="0"/>
                <a:ea typeface="Calibri" panose="020F0502020204030204" pitchFamily="34" charset="0"/>
              </a:rPr>
              <a:t>KS2 </a:t>
            </a:r>
            <a:r>
              <a:rPr lang="en" sz="8000" b="1" u="sng" dirty="0">
                <a:solidFill>
                  <a:schemeClr val="accent3">
                    <a:lumMod val="20000"/>
                    <a:lumOff val="80000"/>
                  </a:schemeClr>
                </a:solidFill>
                <a:effectLst/>
                <a:latin typeface="Impact" panose="020B0806030902050204" pitchFamily="34" charset="0"/>
                <a:ea typeface="Calibri" panose="020F0502020204030204" pitchFamily="34" charset="0"/>
              </a:rPr>
              <a:t>National</a:t>
            </a:r>
            <a:r>
              <a:rPr lang="en" sz="8000" b="1" dirty="0">
                <a:solidFill>
                  <a:schemeClr val="accent3">
                    <a:lumMod val="20000"/>
                    <a:lumOff val="80000"/>
                  </a:schemeClr>
                </a:solidFill>
                <a:effectLst/>
                <a:latin typeface="Impact" panose="020B0806030902050204" pitchFamily="34" charset="0"/>
                <a:ea typeface="Calibri" panose="020F0502020204030204" pitchFamily="34" charset="0"/>
              </a:rPr>
              <a:t> Headlines </a:t>
            </a:r>
            <a:br>
              <a:rPr lang="en-GB" sz="1800" b="1" dirty="0">
                <a:solidFill>
                  <a:schemeClr val="bg1"/>
                </a:solidFill>
                <a:effectLst/>
                <a:latin typeface="Poppins Medium" panose="00000600000000000000" pitchFamily="2" charset="0"/>
                <a:ea typeface="Arial" panose="020B0604020202020204" pitchFamily="34" charset="0"/>
                <a:cs typeface="Poppins Medium" panose="00000600000000000000" pitchFamily="2" charset="0"/>
              </a:rPr>
            </a:br>
            <a:r>
              <a:rPr lang="en-GB" sz="1800" b="1" dirty="0">
                <a:solidFill>
                  <a:schemeClr val="bg1"/>
                </a:solidFill>
                <a:effectLst/>
                <a:latin typeface="Poppins Medium" panose="00000600000000000000" pitchFamily="2" charset="0"/>
                <a:ea typeface="Arial" panose="020B0604020202020204" pitchFamily="34" charset="0"/>
                <a:cs typeface="Poppins Medium" panose="00000600000000000000" pitchFamily="2" charset="0"/>
              </a:rPr>
              <a:t>These statistics cover the attainment of Year 6 pupils who took assessments in summer 2026. </a:t>
            </a:r>
            <a:br>
              <a:rPr lang="en-GB" sz="1800" b="1" dirty="0">
                <a:solidFill>
                  <a:schemeClr val="bg1"/>
                </a:solidFill>
                <a:effectLst/>
                <a:latin typeface="Poppins Medium" panose="00000600000000000000" pitchFamily="2" charset="0"/>
                <a:ea typeface="Arial" panose="020B0604020202020204" pitchFamily="34" charset="0"/>
                <a:cs typeface="Poppins Medium" panose="00000600000000000000" pitchFamily="2" charset="0"/>
              </a:rPr>
            </a:br>
            <a:br>
              <a:rPr lang="en-GB" sz="2000" b="1" dirty="0">
                <a:solidFill>
                  <a:schemeClr val="accent2">
                    <a:lumMod val="60000"/>
                    <a:lumOff val="40000"/>
                  </a:schemeClr>
                </a:solidFill>
              </a:rPr>
            </a:br>
            <a:r>
              <a:rPr lang="en-GB" sz="2000" dirty="0">
                <a:solidFill>
                  <a:schemeClr val="accent2">
                    <a:lumMod val="60000"/>
                    <a:lumOff val="40000"/>
                  </a:schemeClr>
                </a:solidFill>
              </a:rPr>
              <a:t>In all of</a:t>
            </a:r>
            <a:r>
              <a:rPr lang="en-GB" sz="2000" b="1" dirty="0">
                <a:solidFill>
                  <a:schemeClr val="accent2">
                    <a:lumMod val="60000"/>
                    <a:lumOff val="40000"/>
                  </a:schemeClr>
                </a:solidFill>
              </a:rPr>
              <a:t> reading, writing and maths</a:t>
            </a:r>
            <a:r>
              <a:rPr lang="en-GB" sz="2000" dirty="0">
                <a:solidFill>
                  <a:schemeClr val="accent2">
                    <a:lumMod val="60000"/>
                    <a:lumOff val="40000"/>
                  </a:schemeClr>
                </a:solidFill>
              </a:rPr>
              <a:t>, </a:t>
            </a:r>
            <a:r>
              <a:rPr lang="en-GB" sz="2000" dirty="0">
                <a:solidFill>
                  <a:schemeClr val="accent4">
                    <a:lumMod val="20000"/>
                    <a:lumOff val="80000"/>
                  </a:schemeClr>
                </a:solidFill>
              </a:rPr>
              <a:t>63%</a:t>
            </a:r>
            <a:r>
              <a:rPr lang="en-GB" sz="2000" dirty="0">
                <a:solidFill>
                  <a:schemeClr val="accent2">
                    <a:lumMod val="60000"/>
                    <a:lumOff val="40000"/>
                  </a:schemeClr>
                </a:solidFill>
              </a:rPr>
              <a:t> of pupils met the expected standard, up from 62% in  2025.</a:t>
            </a:r>
            <a:br>
              <a:rPr lang="en-GB" sz="2000" dirty="0">
                <a:solidFill>
                  <a:schemeClr val="accent2">
                    <a:lumMod val="60000"/>
                    <a:lumOff val="40000"/>
                  </a:schemeClr>
                </a:solidFill>
              </a:rPr>
            </a:br>
            <a:r>
              <a:rPr lang="en-GB" sz="2000" dirty="0">
                <a:solidFill>
                  <a:schemeClr val="accent2">
                    <a:lumMod val="60000"/>
                    <a:lumOff val="40000"/>
                  </a:schemeClr>
                </a:solidFill>
              </a:rPr>
              <a:t>In </a:t>
            </a:r>
            <a:r>
              <a:rPr lang="en-GB" sz="2000" b="1" dirty="0">
                <a:solidFill>
                  <a:schemeClr val="accent2">
                    <a:lumMod val="60000"/>
                    <a:lumOff val="40000"/>
                  </a:schemeClr>
                </a:solidFill>
              </a:rPr>
              <a:t>reading</a:t>
            </a:r>
            <a:r>
              <a:rPr lang="en-GB" sz="2000" dirty="0">
                <a:solidFill>
                  <a:schemeClr val="accent2">
                    <a:lumMod val="60000"/>
                    <a:lumOff val="40000"/>
                  </a:schemeClr>
                </a:solidFill>
              </a:rPr>
              <a:t>, </a:t>
            </a:r>
            <a:r>
              <a:rPr lang="en-GB" sz="2000" dirty="0">
                <a:solidFill>
                  <a:schemeClr val="accent4">
                    <a:lumMod val="20000"/>
                    <a:lumOff val="80000"/>
                  </a:schemeClr>
                </a:solidFill>
              </a:rPr>
              <a:t>75%</a:t>
            </a:r>
            <a:r>
              <a:rPr lang="en-GB" sz="2000" dirty="0">
                <a:solidFill>
                  <a:schemeClr val="accent2">
                    <a:lumMod val="60000"/>
                    <a:lumOff val="40000"/>
                  </a:schemeClr>
                </a:solidFill>
              </a:rPr>
              <a:t> of pupils met the expected standard, unchanged from 2025.</a:t>
            </a:r>
            <a:br>
              <a:rPr lang="en-GB" sz="2000" dirty="0">
                <a:solidFill>
                  <a:schemeClr val="accent2">
                    <a:lumMod val="60000"/>
                    <a:lumOff val="40000"/>
                  </a:schemeClr>
                </a:solidFill>
              </a:rPr>
            </a:br>
            <a:r>
              <a:rPr lang="en-GB" sz="2000" dirty="0">
                <a:solidFill>
                  <a:schemeClr val="accent2">
                    <a:lumMod val="60000"/>
                    <a:lumOff val="40000"/>
                  </a:schemeClr>
                </a:solidFill>
              </a:rPr>
              <a:t>In </a:t>
            </a:r>
            <a:r>
              <a:rPr lang="en-GB" sz="2000" b="1" dirty="0">
                <a:solidFill>
                  <a:schemeClr val="accent2">
                    <a:lumMod val="60000"/>
                    <a:lumOff val="40000"/>
                  </a:schemeClr>
                </a:solidFill>
              </a:rPr>
              <a:t>maths</a:t>
            </a:r>
            <a:r>
              <a:rPr lang="en-GB" sz="2000" dirty="0">
                <a:solidFill>
                  <a:schemeClr val="accent2">
                    <a:lumMod val="60000"/>
                    <a:lumOff val="40000"/>
                  </a:schemeClr>
                </a:solidFill>
              </a:rPr>
              <a:t>,</a:t>
            </a:r>
            <a:r>
              <a:rPr lang="en-GB" sz="2000" b="1" dirty="0">
                <a:solidFill>
                  <a:schemeClr val="accent2">
                    <a:lumMod val="60000"/>
                    <a:lumOff val="40000"/>
                  </a:schemeClr>
                </a:solidFill>
              </a:rPr>
              <a:t> </a:t>
            </a:r>
            <a:r>
              <a:rPr lang="en-GB" sz="2000" dirty="0">
                <a:solidFill>
                  <a:schemeClr val="accent4">
                    <a:lumMod val="20000"/>
                    <a:lumOff val="80000"/>
                  </a:schemeClr>
                </a:solidFill>
              </a:rPr>
              <a:t>75%</a:t>
            </a:r>
            <a:r>
              <a:rPr lang="en-GB" sz="2000" dirty="0">
                <a:solidFill>
                  <a:schemeClr val="accent2">
                    <a:lumMod val="60000"/>
                    <a:lumOff val="40000"/>
                  </a:schemeClr>
                </a:solidFill>
              </a:rPr>
              <a:t> of pupils met the expected standard, up from 74% in 2025.</a:t>
            </a:r>
            <a:br>
              <a:rPr lang="en-GB" sz="2000" dirty="0">
                <a:solidFill>
                  <a:schemeClr val="accent2">
                    <a:lumMod val="60000"/>
                    <a:lumOff val="40000"/>
                  </a:schemeClr>
                </a:solidFill>
              </a:rPr>
            </a:br>
            <a:r>
              <a:rPr lang="en-GB" sz="2000" dirty="0">
                <a:solidFill>
                  <a:schemeClr val="accent2">
                    <a:lumMod val="60000"/>
                    <a:lumOff val="40000"/>
                  </a:schemeClr>
                </a:solidFill>
              </a:rPr>
              <a:t>In </a:t>
            </a:r>
            <a:r>
              <a:rPr lang="en-GB" sz="2000" b="1" dirty="0">
                <a:solidFill>
                  <a:schemeClr val="accent2">
                    <a:lumMod val="60000"/>
                    <a:lumOff val="40000"/>
                  </a:schemeClr>
                </a:solidFill>
              </a:rPr>
              <a:t>writing</a:t>
            </a:r>
            <a:r>
              <a:rPr lang="en-GB" sz="2000" dirty="0">
                <a:solidFill>
                  <a:schemeClr val="accent2">
                    <a:lumMod val="60000"/>
                    <a:lumOff val="40000"/>
                  </a:schemeClr>
                </a:solidFill>
              </a:rPr>
              <a:t>,</a:t>
            </a:r>
            <a:r>
              <a:rPr lang="en-GB" sz="2000" b="1" dirty="0">
                <a:solidFill>
                  <a:schemeClr val="accent2">
                    <a:lumMod val="60000"/>
                    <a:lumOff val="40000"/>
                  </a:schemeClr>
                </a:solidFill>
              </a:rPr>
              <a:t> </a:t>
            </a:r>
            <a:r>
              <a:rPr lang="en-GB" sz="2000" dirty="0">
                <a:solidFill>
                  <a:schemeClr val="accent4">
                    <a:lumMod val="20000"/>
                    <a:lumOff val="80000"/>
                  </a:schemeClr>
                </a:solidFill>
              </a:rPr>
              <a:t>73%</a:t>
            </a:r>
            <a:r>
              <a:rPr lang="en-GB" sz="2000" dirty="0">
                <a:solidFill>
                  <a:schemeClr val="accent2">
                    <a:lumMod val="60000"/>
                    <a:lumOff val="40000"/>
                  </a:schemeClr>
                </a:solidFill>
              </a:rPr>
              <a:t> of pupils met the expected standard, up from 72% in 2025</a:t>
            </a:r>
            <a:br>
              <a:rPr lang="en-GB" sz="2000" dirty="0">
                <a:solidFill>
                  <a:schemeClr val="accent2">
                    <a:lumMod val="60000"/>
                    <a:lumOff val="40000"/>
                  </a:schemeClr>
                </a:solidFill>
              </a:rPr>
            </a:br>
            <a:r>
              <a:rPr lang="en-GB" sz="2000" dirty="0">
                <a:solidFill>
                  <a:schemeClr val="accent2">
                    <a:lumMod val="60000"/>
                    <a:lumOff val="40000"/>
                  </a:schemeClr>
                </a:solidFill>
              </a:rPr>
              <a:t>In </a:t>
            </a:r>
            <a:r>
              <a:rPr lang="en-GB" sz="2000" b="1" dirty="0">
                <a:solidFill>
                  <a:schemeClr val="accent2">
                    <a:lumMod val="60000"/>
                    <a:lumOff val="40000"/>
                  </a:schemeClr>
                </a:solidFill>
              </a:rPr>
              <a:t>grammar, punctuation and spelling</a:t>
            </a:r>
            <a:r>
              <a:rPr lang="en-GB" sz="2000" dirty="0">
                <a:solidFill>
                  <a:schemeClr val="accent2">
                    <a:lumMod val="60000"/>
                    <a:lumOff val="40000"/>
                  </a:schemeClr>
                </a:solidFill>
              </a:rPr>
              <a:t>,</a:t>
            </a:r>
            <a:r>
              <a:rPr lang="en-GB" sz="2000" b="1" dirty="0">
                <a:solidFill>
                  <a:schemeClr val="accent2">
                    <a:lumMod val="60000"/>
                    <a:lumOff val="40000"/>
                  </a:schemeClr>
                </a:solidFill>
              </a:rPr>
              <a:t> </a:t>
            </a:r>
            <a:r>
              <a:rPr lang="en-GB" sz="2000" dirty="0">
                <a:solidFill>
                  <a:schemeClr val="accent4">
                    <a:lumMod val="20000"/>
                    <a:lumOff val="80000"/>
                  </a:schemeClr>
                </a:solidFill>
              </a:rPr>
              <a:t>74%</a:t>
            </a:r>
            <a:r>
              <a:rPr lang="en-GB" sz="2000" dirty="0">
                <a:solidFill>
                  <a:schemeClr val="accent2">
                    <a:lumMod val="60000"/>
                    <a:lumOff val="40000"/>
                  </a:schemeClr>
                </a:solidFill>
              </a:rPr>
              <a:t> of pupils met the expected standard,</a:t>
            </a:r>
            <a:r>
              <a:rPr lang="en-GB" sz="2000" b="1" dirty="0">
                <a:solidFill>
                  <a:schemeClr val="accent2">
                    <a:lumMod val="60000"/>
                    <a:lumOff val="40000"/>
                  </a:schemeClr>
                </a:solidFill>
              </a:rPr>
              <a:t> </a:t>
            </a:r>
            <a:r>
              <a:rPr lang="en-GB" sz="2000" dirty="0">
                <a:solidFill>
                  <a:schemeClr val="accent2">
                    <a:lumMod val="60000"/>
                    <a:lumOff val="40000"/>
                  </a:schemeClr>
                </a:solidFill>
              </a:rPr>
              <a:t>up from 73% in 2025.</a:t>
            </a:r>
            <a:br>
              <a:rPr lang="en-GB" sz="2000" dirty="0">
                <a:solidFill>
                  <a:schemeClr val="accent2">
                    <a:lumMod val="60000"/>
                    <a:lumOff val="40000"/>
                  </a:schemeClr>
                </a:solidFill>
              </a:rPr>
            </a:br>
            <a:r>
              <a:rPr lang="en-GB" sz="2000" dirty="0">
                <a:solidFill>
                  <a:schemeClr val="accent2">
                    <a:lumMod val="60000"/>
                    <a:lumOff val="40000"/>
                  </a:schemeClr>
                </a:solidFill>
              </a:rPr>
              <a:t>In </a:t>
            </a:r>
            <a:r>
              <a:rPr lang="en-GB" sz="2000" b="1" dirty="0">
                <a:solidFill>
                  <a:schemeClr val="accent2">
                    <a:lumMod val="60000"/>
                    <a:lumOff val="40000"/>
                  </a:schemeClr>
                </a:solidFill>
              </a:rPr>
              <a:t>science</a:t>
            </a:r>
            <a:r>
              <a:rPr lang="en-GB" sz="2000" dirty="0">
                <a:solidFill>
                  <a:schemeClr val="accent2">
                    <a:lumMod val="60000"/>
                    <a:lumOff val="40000"/>
                  </a:schemeClr>
                </a:solidFill>
              </a:rPr>
              <a:t>, 82% of pupils met the expected standard, unchanged from 2025.</a:t>
            </a:r>
            <a:br>
              <a:rPr lang="en-GB" sz="3200" dirty="0">
                <a:solidFill>
                  <a:schemeClr val="accent2">
                    <a:lumMod val="60000"/>
                    <a:lumOff val="40000"/>
                  </a:schemeClr>
                </a:solidFill>
              </a:rPr>
            </a:br>
            <a:r>
              <a:rPr lang="en-GB" sz="1800" b="1" i="1" dirty="0">
                <a:solidFill>
                  <a:schemeClr val="bg1"/>
                </a:solidFill>
                <a:effectLst/>
                <a:latin typeface="Poppins Medium" panose="00000600000000000000" pitchFamily="2" charset="0"/>
                <a:ea typeface="Calibri" panose="020F0502020204030204" pitchFamily="34" charset="0"/>
                <a:cs typeface="Poppins Medium" panose="00000600000000000000" pitchFamily="2" charset="0"/>
              </a:rPr>
              <a:t> </a:t>
            </a:r>
            <a:br>
              <a:rPr lang="en-GB" sz="1800" b="1">
                <a:solidFill>
                  <a:schemeClr val="bg1"/>
                </a:solidFill>
                <a:effectLst/>
                <a:latin typeface="Poppins Medium" panose="00000600000000000000" pitchFamily="2" charset="0"/>
                <a:ea typeface="Arial" panose="020B0604020202020204" pitchFamily="34" charset="0"/>
                <a:cs typeface="Poppins Medium" panose="00000600000000000000" pitchFamily="2" charset="0"/>
              </a:rPr>
            </a:br>
            <a:endParaRPr lang="en-GB" sz="2000" b="1" dirty="0">
              <a:solidFill>
                <a:srgbClr val="FFFF00"/>
              </a:solidFill>
              <a:effectLst>
                <a:outerShdw blurRad="38100" dist="38100" dir="2700000" algn="tl">
                  <a:srgbClr val="000000">
                    <a:alpha val="43137"/>
                  </a:srgbClr>
                </a:outerShdw>
              </a:effectLst>
              <a:latin typeface="Poppins Medium" panose="00000600000000000000" pitchFamily="2" charset="0"/>
              <a:cs typeface="Poppins Medium" panose="00000600000000000000" pitchFamily="2" charset="0"/>
            </a:endParaRPr>
          </a:p>
        </p:txBody>
      </p:sp>
      <p:sp>
        <p:nvSpPr>
          <p:cNvPr id="3" name="Slide Number Placeholder 2">
            <a:extLst>
              <a:ext uri="{FF2B5EF4-FFF2-40B4-BE49-F238E27FC236}">
                <a16:creationId xmlns:a16="http://schemas.microsoft.com/office/drawing/2014/main" id="{B5E9D12B-D479-9F82-F311-BFC283E0CE6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720131022"/>
      </p:ext>
    </p:extLst>
  </p:cSld>
  <p:clrMapOvr>
    <a:masterClrMapping/>
  </p:clrMapOvr>
</p:sld>
</file>

<file path=ppt/theme/theme1.xml><?xml version="1.0" encoding="utf-8"?>
<a:theme xmlns:a="http://schemas.openxmlformats.org/drawingml/2006/main" name="SlidesMania">
  <a:themeElements>
    <a:clrScheme name="Simple Light">
      <a:dk1>
        <a:srgbClr val="000000"/>
      </a:dk1>
      <a:lt1>
        <a:srgbClr val="FFFFFF"/>
      </a:lt1>
      <a:dk2>
        <a:srgbClr val="434343"/>
      </a:dk2>
      <a:lt2>
        <a:srgbClr val="EEEEEE"/>
      </a:lt2>
      <a:accent1>
        <a:srgbClr val="32C34B"/>
      </a:accent1>
      <a:accent2>
        <a:srgbClr val="FFCC19"/>
      </a:accent2>
      <a:accent3>
        <a:srgbClr val="F14545"/>
      </a:accent3>
      <a:accent4>
        <a:srgbClr val="C0007C"/>
      </a:accent4>
      <a:accent5>
        <a:srgbClr val="7B62D5"/>
      </a:accent5>
      <a:accent6>
        <a:srgbClr val="2EC6DD"/>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2452</TotalTime>
  <Words>930</Words>
  <Application>Microsoft Office PowerPoint</Application>
  <PresentationFormat>Widescreen</PresentationFormat>
  <Paragraphs>171</Paragraphs>
  <Slides>12</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Abril Fatface</vt:lpstr>
      <vt:lpstr>Aldrich</vt:lpstr>
      <vt:lpstr>Arial</vt:lpstr>
      <vt:lpstr>Calibri</vt:lpstr>
      <vt:lpstr>GDS Transport</vt:lpstr>
      <vt:lpstr>Griffy</vt:lpstr>
      <vt:lpstr>Homemade Apple</vt:lpstr>
      <vt:lpstr>Impact</vt:lpstr>
      <vt:lpstr>Poppins</vt:lpstr>
      <vt:lpstr>Poppins Medium</vt:lpstr>
      <vt:lpstr>SlidesMania</vt:lpstr>
      <vt:lpstr>RPS Attainment 2026</vt:lpstr>
      <vt:lpstr>Contents</vt:lpstr>
      <vt:lpstr>EYFS - GLD</vt:lpstr>
      <vt:lpstr>Year 1 - Phonics Check</vt:lpstr>
      <vt:lpstr>Year 2: Optional SATs </vt:lpstr>
      <vt:lpstr>Year 4 - MTC</vt:lpstr>
      <vt:lpstr>Year 6 - Reading Test</vt:lpstr>
      <vt:lpstr>Year 6 - Writing TA</vt:lpstr>
      <vt:lpstr>Year 6 - GPS Test</vt:lpstr>
      <vt:lpstr>Year 6 - Maths Test</vt:lpstr>
      <vt:lpstr>Year 6 - Combined</vt:lpstr>
      <vt:lpstr> KS2 National Headlines  These statistics cover the attainment of Year 6 pupils who took assessments in summer 2026.   In all of reading, writing and maths, 63% of pupils met the expected standard, up from 62% in  2025. In reading, 75% of pupils met the expected standard, unchanged from 2025. In maths, 75% of pupils met the expected standard, up from 74% in 2025. In writing, 73% of pupils met the expected standard, up from 72% in 2025 In grammar, punctuation and spelling, 74% of pupils met the expected standard, up from 73% in 2025. In science, 82% of pupils met the expected standard, unchanged from 2025.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Attainment 2021-22</dc:title>
  <dc:creator>Headteacher</dc:creator>
  <cp:lastModifiedBy>Shane Owen (RPS)</cp:lastModifiedBy>
  <cp:revision>141</cp:revision>
  <cp:lastPrinted>2026-07-16T09:26:25Z</cp:lastPrinted>
  <dcterms:modified xsi:type="dcterms:W3CDTF">2026-10-05T12:40:03Z</dcterms:modified>
</cp:coreProperties>
</file>